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256" r:id="rId5"/>
  </p:sldIdLst>
  <p:sldSz cx="12192000" cy="6858000"/>
  <p:notesSz cx="6858000" cy="9144000"/>
  <p:defaultTextStyle>
    <a:defPPr rtl="0">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56"/>
    <p:restoredTop sz="94699"/>
  </p:normalViewPr>
  <p:slideViewPr>
    <p:cSldViewPr snapToGrid="0" snapToObjects="1">
      <p:cViewPr varScale="1">
        <p:scale>
          <a:sx n="104" d="100"/>
          <a:sy n="104" d="100"/>
        </p:scale>
        <p:origin x="28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i-FI" dirty="0"/>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1E30C987-2D0E-8342-AD0F-DE598009E6DD}" type="datetimeFigureOut">
              <a:rPr lang="fi-FI" smtClean="0"/>
              <a:t>23.11.2022</a:t>
            </a:fld>
            <a:endParaRPr lang="fi-FI" dirty="0"/>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fi-FI" dirty="0"/>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sv"/>
              <a:t>Muokkaa tekstin perustyylejä napsauttamalla</a:t>
            </a:r>
          </a:p>
          <a:p>
            <a:pPr lvl="1" rtl="0"/>
            <a:r>
              <a:rPr lang="sv"/>
              <a:t>toinen taso</a:t>
            </a:r>
          </a:p>
          <a:p>
            <a:pPr lvl="2" rtl="0"/>
            <a:r>
              <a:rPr lang="sv"/>
              <a:t>kolmas taso</a:t>
            </a:r>
          </a:p>
          <a:p>
            <a:pPr lvl="3" rtl="0"/>
            <a:r>
              <a:rPr lang="sv"/>
              <a:t>neljäs taso</a:t>
            </a:r>
          </a:p>
          <a:p>
            <a:pPr lvl="4" rtl="0"/>
            <a:r>
              <a:rPr lang="sv"/>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i-FI" dirty="0"/>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58E2D670-3261-DD40-B284-E63CC5285CC2}" type="slidenum">
              <a:rPr lang="fi-FI" smtClean="0"/>
              <a:t>‹#›</a:t>
            </a:fld>
            <a:endParaRPr lang="fi-FI" dirty="0"/>
          </a:p>
        </p:txBody>
      </p:sp>
    </p:spTree>
    <p:extLst>
      <p:ext uri="{BB962C8B-B14F-4D97-AF65-F5344CB8AC3E}">
        <p14:creationId xmlns:p14="http://schemas.microsoft.com/office/powerpoint/2010/main" val="9436168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rtlCol="0"/>
          <a:lstStyle/>
          <a:p>
            <a:pPr rtl="0"/>
            <a:endParaRPr lang="fi-FI" dirty="0"/>
          </a:p>
        </p:txBody>
      </p:sp>
      <p:sp>
        <p:nvSpPr>
          <p:cNvPr id="4" name="Dian numeron paikkamerkki 3"/>
          <p:cNvSpPr>
            <a:spLocks noGrp="1"/>
          </p:cNvSpPr>
          <p:nvPr>
            <p:ph type="sldNum" sz="quarter" idx="5"/>
          </p:nvPr>
        </p:nvSpPr>
        <p:spPr/>
        <p:txBody>
          <a:bodyPr rtlCol="0"/>
          <a:lstStyle/>
          <a:p>
            <a:pPr rtl="0"/>
            <a:fld id="{58E2D670-3261-DD40-B284-E63CC5285CC2}" type="slidenum">
              <a:rPr lang="fi-FI" smtClean="0"/>
              <a:t>1</a:t>
            </a:fld>
            <a:endParaRPr lang="fi-FI" dirty="0"/>
          </a:p>
        </p:txBody>
      </p:sp>
    </p:spTree>
    <p:extLst>
      <p:ext uri="{BB962C8B-B14F-4D97-AF65-F5344CB8AC3E}">
        <p14:creationId xmlns:p14="http://schemas.microsoft.com/office/powerpoint/2010/main" val="28213496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tsikkodia">
    <p:spTree>
      <p:nvGrpSpPr>
        <p:cNvPr id="1" name=""/>
        <p:cNvGrpSpPr/>
        <p:nvPr/>
      </p:nvGrpSpPr>
      <p:grpSpPr>
        <a:xfrm>
          <a:off x="0" y="0"/>
          <a:ext cx="0" cy="0"/>
          <a:chOff x="0" y="0"/>
          <a:chExt cx="0" cy="0"/>
        </a:xfrm>
      </p:grpSpPr>
      <p:pic>
        <p:nvPicPr>
          <p:cNvPr id="8" name="Kuva 7">
            <a:extLst>
              <a:ext uri="{FF2B5EF4-FFF2-40B4-BE49-F238E27FC236}">
                <a16:creationId xmlns:a16="http://schemas.microsoft.com/office/drawing/2014/main" id="{36E577DA-8F82-6C5F-B3A4-C807009AC740}"/>
              </a:ext>
            </a:extLst>
          </p:cNvPr>
          <p:cNvPicPr>
            <a:picLocks noChangeAspect="1"/>
          </p:cNvPicPr>
          <p:nvPr userDrawn="1"/>
        </p:nvPicPr>
        <p:blipFill>
          <a:blip r:embed="rId2"/>
          <a:stretch>
            <a:fillRect/>
          </a:stretch>
        </p:blipFill>
        <p:spPr>
          <a:xfrm>
            <a:off x="0" y="1673"/>
            <a:ext cx="12192000" cy="6854653"/>
          </a:xfrm>
          <a:prstGeom prst="rect">
            <a:avLst/>
          </a:prstGeom>
        </p:spPr>
      </p:pic>
    </p:spTree>
    <p:extLst>
      <p:ext uri="{BB962C8B-B14F-4D97-AF65-F5344CB8AC3E}">
        <p14:creationId xmlns:p14="http://schemas.microsoft.com/office/powerpoint/2010/main" val="9313611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21B16EE-BC92-B772-09A2-7B6A53826790}"/>
              </a:ext>
            </a:extLst>
          </p:cNvPr>
          <p:cNvSpPr>
            <a:spLocks noGrp="1"/>
          </p:cNvSpPr>
          <p:nvPr>
            <p:ph type="title"/>
          </p:nvPr>
        </p:nvSpPr>
        <p:spPr/>
        <p:txBody>
          <a:bodyPr rtlCol="0"/>
          <a:lstStyle/>
          <a:p>
            <a:pPr rtl="0"/>
            <a:r>
              <a:rPr lang="sv"/>
              <a:t>Muokkaa ots. perustyyl. napsautt.</a:t>
            </a:r>
          </a:p>
        </p:txBody>
      </p:sp>
      <p:sp>
        <p:nvSpPr>
          <p:cNvPr id="3" name="Pystysuoran tekstin paikkamerkki 2">
            <a:extLst>
              <a:ext uri="{FF2B5EF4-FFF2-40B4-BE49-F238E27FC236}">
                <a16:creationId xmlns:a16="http://schemas.microsoft.com/office/drawing/2014/main" id="{97F4A000-AD93-4262-7973-39AFE78E71F3}"/>
              </a:ext>
            </a:extLst>
          </p:cNvPr>
          <p:cNvSpPr>
            <a:spLocks noGrp="1"/>
          </p:cNvSpPr>
          <p:nvPr>
            <p:ph type="body" orient="vert" idx="1"/>
          </p:nvPr>
        </p:nvSpPr>
        <p:spPr/>
        <p:txBody>
          <a:bodyPr vert="eaVert" rtlCol="0"/>
          <a:lstStyle/>
          <a:p>
            <a:pPr lvl="0" rtl="0"/>
            <a:r>
              <a:rPr lang="sv"/>
              <a:t>Muokkaa tekstin perustyylejä napsauttamalla</a:t>
            </a:r>
          </a:p>
          <a:p>
            <a:pPr lvl="1" rtl="0"/>
            <a:r>
              <a:rPr lang="sv"/>
              <a:t>toinen taso</a:t>
            </a:r>
          </a:p>
          <a:p>
            <a:pPr lvl="2" rtl="0"/>
            <a:r>
              <a:rPr lang="sv"/>
              <a:t>kolmas taso</a:t>
            </a:r>
          </a:p>
          <a:p>
            <a:pPr lvl="3" rtl="0"/>
            <a:r>
              <a:rPr lang="sv"/>
              <a:t>neljäs taso</a:t>
            </a:r>
          </a:p>
          <a:p>
            <a:pPr lvl="4" rtl="0"/>
            <a:r>
              <a:rPr lang="sv"/>
              <a:t>viides taso</a:t>
            </a:r>
          </a:p>
        </p:txBody>
      </p:sp>
      <p:sp>
        <p:nvSpPr>
          <p:cNvPr id="4" name="Päivämäärän paikkamerkki 3">
            <a:extLst>
              <a:ext uri="{FF2B5EF4-FFF2-40B4-BE49-F238E27FC236}">
                <a16:creationId xmlns:a16="http://schemas.microsoft.com/office/drawing/2014/main" id="{682376C2-2AF0-93E4-1442-A45A2192838A}"/>
              </a:ext>
            </a:extLst>
          </p:cNvPr>
          <p:cNvSpPr>
            <a:spLocks noGrp="1"/>
          </p:cNvSpPr>
          <p:nvPr>
            <p:ph type="dt" sz="half" idx="10"/>
          </p:nvPr>
        </p:nvSpPr>
        <p:spPr/>
        <p:txBody>
          <a:bodyPr rtlCol="0"/>
          <a:lstStyle/>
          <a:p>
            <a:pPr rtl="0"/>
            <a:fld id="{01BBE67E-5695-DC43-AD92-816DAED4F238}" type="datetimeFigureOut">
              <a:rPr lang="fi-FI" smtClean="0"/>
              <a:t>23.11.2022</a:t>
            </a:fld>
            <a:endParaRPr lang="fi-FI" dirty="0"/>
          </a:p>
        </p:txBody>
      </p:sp>
      <p:sp>
        <p:nvSpPr>
          <p:cNvPr id="5" name="Alatunnisteen paikkamerkki 4">
            <a:extLst>
              <a:ext uri="{FF2B5EF4-FFF2-40B4-BE49-F238E27FC236}">
                <a16:creationId xmlns:a16="http://schemas.microsoft.com/office/drawing/2014/main" id="{0E4B6B4A-673B-615B-6169-6FDBC6B61A4B}"/>
              </a:ext>
            </a:extLst>
          </p:cNvPr>
          <p:cNvSpPr>
            <a:spLocks noGrp="1"/>
          </p:cNvSpPr>
          <p:nvPr>
            <p:ph type="ftr" sz="quarter" idx="11"/>
          </p:nvPr>
        </p:nvSpPr>
        <p:spPr/>
        <p:txBody>
          <a:bodyPr rtlCol="0"/>
          <a:lstStyle/>
          <a:p>
            <a:pPr rtl="0"/>
            <a:endParaRPr lang="fi-FI" dirty="0"/>
          </a:p>
        </p:txBody>
      </p:sp>
      <p:sp>
        <p:nvSpPr>
          <p:cNvPr id="6" name="Dian numeron paikkamerkki 5">
            <a:extLst>
              <a:ext uri="{FF2B5EF4-FFF2-40B4-BE49-F238E27FC236}">
                <a16:creationId xmlns:a16="http://schemas.microsoft.com/office/drawing/2014/main" id="{09742E8D-E748-93B4-7FCD-420080F357C8}"/>
              </a:ext>
            </a:extLst>
          </p:cNvPr>
          <p:cNvSpPr>
            <a:spLocks noGrp="1"/>
          </p:cNvSpPr>
          <p:nvPr>
            <p:ph type="sldNum" sz="quarter" idx="12"/>
          </p:nvPr>
        </p:nvSpPr>
        <p:spPr/>
        <p:txBody>
          <a:bodyPr rtlCol="0"/>
          <a:lstStyle/>
          <a:p>
            <a:pPr rtl="0"/>
            <a:fld id="{A1193E32-3880-BE4A-8682-D6E292977FF6}" type="slidenum">
              <a:rPr lang="fi-FI" smtClean="0"/>
              <a:t>‹#›</a:t>
            </a:fld>
            <a:endParaRPr lang="fi-FI" dirty="0"/>
          </a:p>
        </p:txBody>
      </p:sp>
    </p:spTree>
    <p:extLst>
      <p:ext uri="{BB962C8B-B14F-4D97-AF65-F5344CB8AC3E}">
        <p14:creationId xmlns:p14="http://schemas.microsoft.com/office/powerpoint/2010/main" val="330398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02C7790C-F62B-223E-FC94-F91C6DD71C18}"/>
              </a:ext>
            </a:extLst>
          </p:cNvPr>
          <p:cNvSpPr>
            <a:spLocks noGrp="1"/>
          </p:cNvSpPr>
          <p:nvPr>
            <p:ph type="title" orient="vert"/>
          </p:nvPr>
        </p:nvSpPr>
        <p:spPr>
          <a:xfrm>
            <a:off x="8724900" y="365125"/>
            <a:ext cx="2628900" cy="5811838"/>
          </a:xfrm>
        </p:spPr>
        <p:txBody>
          <a:bodyPr vert="eaVert" rtlCol="0"/>
          <a:lstStyle/>
          <a:p>
            <a:pPr rtl="0"/>
            <a:r>
              <a:rPr lang="sv"/>
              <a:t>Muokkaa ots. perustyyl. napsautt.</a:t>
            </a:r>
          </a:p>
        </p:txBody>
      </p:sp>
      <p:sp>
        <p:nvSpPr>
          <p:cNvPr id="3" name="Pystysuoran tekstin paikkamerkki 2">
            <a:extLst>
              <a:ext uri="{FF2B5EF4-FFF2-40B4-BE49-F238E27FC236}">
                <a16:creationId xmlns:a16="http://schemas.microsoft.com/office/drawing/2014/main" id="{9040E4C7-FF57-D65B-D59B-588CB963605F}"/>
              </a:ext>
            </a:extLst>
          </p:cNvPr>
          <p:cNvSpPr>
            <a:spLocks noGrp="1"/>
          </p:cNvSpPr>
          <p:nvPr>
            <p:ph type="body" orient="vert" idx="1"/>
          </p:nvPr>
        </p:nvSpPr>
        <p:spPr>
          <a:xfrm>
            <a:off x="838200" y="365125"/>
            <a:ext cx="7734300" cy="5811838"/>
          </a:xfrm>
        </p:spPr>
        <p:txBody>
          <a:bodyPr vert="eaVert" rtlCol="0"/>
          <a:lstStyle/>
          <a:p>
            <a:pPr lvl="0" rtl="0"/>
            <a:r>
              <a:rPr lang="sv"/>
              <a:t>Muokkaa tekstin perustyylejä napsauttamalla</a:t>
            </a:r>
          </a:p>
          <a:p>
            <a:pPr lvl="1" rtl="0"/>
            <a:r>
              <a:rPr lang="sv"/>
              <a:t>toinen taso</a:t>
            </a:r>
          </a:p>
          <a:p>
            <a:pPr lvl="2" rtl="0"/>
            <a:r>
              <a:rPr lang="sv"/>
              <a:t>kolmas taso</a:t>
            </a:r>
          </a:p>
          <a:p>
            <a:pPr lvl="3" rtl="0"/>
            <a:r>
              <a:rPr lang="sv"/>
              <a:t>neljäs taso</a:t>
            </a:r>
          </a:p>
          <a:p>
            <a:pPr lvl="4" rtl="0"/>
            <a:r>
              <a:rPr lang="sv"/>
              <a:t>viides taso</a:t>
            </a:r>
          </a:p>
        </p:txBody>
      </p:sp>
      <p:sp>
        <p:nvSpPr>
          <p:cNvPr id="4" name="Päivämäärän paikkamerkki 3">
            <a:extLst>
              <a:ext uri="{FF2B5EF4-FFF2-40B4-BE49-F238E27FC236}">
                <a16:creationId xmlns:a16="http://schemas.microsoft.com/office/drawing/2014/main" id="{6D27E2B2-DEC6-D523-C270-372D365B6D97}"/>
              </a:ext>
            </a:extLst>
          </p:cNvPr>
          <p:cNvSpPr>
            <a:spLocks noGrp="1"/>
          </p:cNvSpPr>
          <p:nvPr>
            <p:ph type="dt" sz="half" idx="10"/>
          </p:nvPr>
        </p:nvSpPr>
        <p:spPr/>
        <p:txBody>
          <a:bodyPr rtlCol="0"/>
          <a:lstStyle/>
          <a:p>
            <a:pPr rtl="0"/>
            <a:fld id="{01BBE67E-5695-DC43-AD92-816DAED4F238}" type="datetimeFigureOut">
              <a:rPr lang="fi-FI" smtClean="0"/>
              <a:t>23.11.2022</a:t>
            </a:fld>
            <a:endParaRPr lang="fi-FI" dirty="0"/>
          </a:p>
        </p:txBody>
      </p:sp>
      <p:sp>
        <p:nvSpPr>
          <p:cNvPr id="5" name="Alatunnisteen paikkamerkki 4">
            <a:extLst>
              <a:ext uri="{FF2B5EF4-FFF2-40B4-BE49-F238E27FC236}">
                <a16:creationId xmlns:a16="http://schemas.microsoft.com/office/drawing/2014/main" id="{8F97897D-D66F-7B5F-6DD1-5E8E59FE6C7E}"/>
              </a:ext>
            </a:extLst>
          </p:cNvPr>
          <p:cNvSpPr>
            <a:spLocks noGrp="1"/>
          </p:cNvSpPr>
          <p:nvPr>
            <p:ph type="ftr" sz="quarter" idx="11"/>
          </p:nvPr>
        </p:nvSpPr>
        <p:spPr/>
        <p:txBody>
          <a:bodyPr rtlCol="0"/>
          <a:lstStyle/>
          <a:p>
            <a:pPr rtl="0"/>
            <a:endParaRPr lang="fi-FI" dirty="0"/>
          </a:p>
        </p:txBody>
      </p:sp>
      <p:sp>
        <p:nvSpPr>
          <p:cNvPr id="6" name="Dian numeron paikkamerkki 5">
            <a:extLst>
              <a:ext uri="{FF2B5EF4-FFF2-40B4-BE49-F238E27FC236}">
                <a16:creationId xmlns:a16="http://schemas.microsoft.com/office/drawing/2014/main" id="{18C58FC1-69FB-D3C5-9F43-AB697A1F4C08}"/>
              </a:ext>
            </a:extLst>
          </p:cNvPr>
          <p:cNvSpPr>
            <a:spLocks noGrp="1"/>
          </p:cNvSpPr>
          <p:nvPr>
            <p:ph type="sldNum" sz="quarter" idx="12"/>
          </p:nvPr>
        </p:nvSpPr>
        <p:spPr/>
        <p:txBody>
          <a:bodyPr rtlCol="0"/>
          <a:lstStyle/>
          <a:p>
            <a:pPr rtl="0"/>
            <a:fld id="{A1193E32-3880-BE4A-8682-D6E292977FF6}" type="slidenum">
              <a:rPr lang="fi-FI" smtClean="0"/>
              <a:t>‹#›</a:t>
            </a:fld>
            <a:endParaRPr lang="fi-FI" dirty="0"/>
          </a:p>
        </p:txBody>
      </p:sp>
    </p:spTree>
    <p:extLst>
      <p:ext uri="{BB962C8B-B14F-4D97-AF65-F5344CB8AC3E}">
        <p14:creationId xmlns:p14="http://schemas.microsoft.com/office/powerpoint/2010/main" val="1458971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46D7880F-D632-6A23-AFE5-8CD9D3F0A3EF}"/>
              </a:ext>
            </a:extLst>
          </p:cNvPr>
          <p:cNvSpPr>
            <a:spLocks noGrp="1"/>
          </p:cNvSpPr>
          <p:nvPr>
            <p:ph type="title"/>
          </p:nvPr>
        </p:nvSpPr>
        <p:spPr/>
        <p:txBody>
          <a:bodyPr rtlCol="0"/>
          <a:lstStyle/>
          <a:p>
            <a:pPr rtl="0"/>
            <a:r>
              <a:rPr lang="sv"/>
              <a:t>Muokkaa ots. perustyyl. napsautt.</a:t>
            </a:r>
          </a:p>
        </p:txBody>
      </p:sp>
      <p:sp>
        <p:nvSpPr>
          <p:cNvPr id="3" name="Sisällön paikkamerkki 2">
            <a:extLst>
              <a:ext uri="{FF2B5EF4-FFF2-40B4-BE49-F238E27FC236}">
                <a16:creationId xmlns:a16="http://schemas.microsoft.com/office/drawing/2014/main" id="{D950A8D5-E6F1-5DA4-2D79-B0E615217B96}"/>
              </a:ext>
            </a:extLst>
          </p:cNvPr>
          <p:cNvSpPr>
            <a:spLocks noGrp="1"/>
          </p:cNvSpPr>
          <p:nvPr>
            <p:ph idx="1"/>
          </p:nvPr>
        </p:nvSpPr>
        <p:spPr/>
        <p:txBody>
          <a:bodyPr rtlCol="0"/>
          <a:lstStyle/>
          <a:p>
            <a:pPr lvl="0" rtl="0"/>
            <a:r>
              <a:rPr lang="sv"/>
              <a:t>Muokkaa tekstin perustyylejä napsauttamalla</a:t>
            </a:r>
          </a:p>
          <a:p>
            <a:pPr lvl="1" rtl="0"/>
            <a:r>
              <a:rPr lang="sv"/>
              <a:t>toinen taso</a:t>
            </a:r>
          </a:p>
          <a:p>
            <a:pPr lvl="2" rtl="0"/>
            <a:r>
              <a:rPr lang="sv"/>
              <a:t>kolmas taso</a:t>
            </a:r>
          </a:p>
          <a:p>
            <a:pPr lvl="3" rtl="0"/>
            <a:r>
              <a:rPr lang="sv"/>
              <a:t>neljäs taso</a:t>
            </a:r>
          </a:p>
          <a:p>
            <a:pPr lvl="4" rtl="0"/>
            <a:r>
              <a:rPr lang="sv"/>
              <a:t>viides taso</a:t>
            </a:r>
          </a:p>
        </p:txBody>
      </p:sp>
      <p:sp>
        <p:nvSpPr>
          <p:cNvPr id="4" name="Päivämäärän paikkamerkki 3">
            <a:extLst>
              <a:ext uri="{FF2B5EF4-FFF2-40B4-BE49-F238E27FC236}">
                <a16:creationId xmlns:a16="http://schemas.microsoft.com/office/drawing/2014/main" id="{064AEB91-496F-8DBD-5B0E-14ACFCB9D24B}"/>
              </a:ext>
            </a:extLst>
          </p:cNvPr>
          <p:cNvSpPr>
            <a:spLocks noGrp="1"/>
          </p:cNvSpPr>
          <p:nvPr>
            <p:ph type="dt" sz="half" idx="10"/>
          </p:nvPr>
        </p:nvSpPr>
        <p:spPr/>
        <p:txBody>
          <a:bodyPr rtlCol="0"/>
          <a:lstStyle/>
          <a:p>
            <a:pPr rtl="0"/>
            <a:fld id="{01BBE67E-5695-DC43-AD92-816DAED4F238}" type="datetimeFigureOut">
              <a:rPr lang="fi-FI" smtClean="0"/>
              <a:t>23.11.2022</a:t>
            </a:fld>
            <a:endParaRPr lang="fi-FI" dirty="0"/>
          </a:p>
        </p:txBody>
      </p:sp>
      <p:sp>
        <p:nvSpPr>
          <p:cNvPr id="5" name="Alatunnisteen paikkamerkki 4">
            <a:extLst>
              <a:ext uri="{FF2B5EF4-FFF2-40B4-BE49-F238E27FC236}">
                <a16:creationId xmlns:a16="http://schemas.microsoft.com/office/drawing/2014/main" id="{582DF344-DD2D-41A9-2ED1-D374091A3184}"/>
              </a:ext>
            </a:extLst>
          </p:cNvPr>
          <p:cNvSpPr>
            <a:spLocks noGrp="1"/>
          </p:cNvSpPr>
          <p:nvPr>
            <p:ph type="ftr" sz="quarter" idx="11"/>
          </p:nvPr>
        </p:nvSpPr>
        <p:spPr/>
        <p:txBody>
          <a:bodyPr rtlCol="0"/>
          <a:lstStyle/>
          <a:p>
            <a:pPr rtl="0"/>
            <a:endParaRPr lang="fi-FI" dirty="0"/>
          </a:p>
        </p:txBody>
      </p:sp>
      <p:sp>
        <p:nvSpPr>
          <p:cNvPr id="6" name="Dian numeron paikkamerkki 5">
            <a:extLst>
              <a:ext uri="{FF2B5EF4-FFF2-40B4-BE49-F238E27FC236}">
                <a16:creationId xmlns:a16="http://schemas.microsoft.com/office/drawing/2014/main" id="{C582523C-73EA-60CC-8652-514058BB8403}"/>
              </a:ext>
            </a:extLst>
          </p:cNvPr>
          <p:cNvSpPr>
            <a:spLocks noGrp="1"/>
          </p:cNvSpPr>
          <p:nvPr>
            <p:ph type="sldNum" sz="quarter" idx="12"/>
          </p:nvPr>
        </p:nvSpPr>
        <p:spPr/>
        <p:txBody>
          <a:bodyPr rtlCol="0"/>
          <a:lstStyle/>
          <a:p>
            <a:pPr rtl="0"/>
            <a:fld id="{A1193E32-3880-BE4A-8682-D6E292977FF6}" type="slidenum">
              <a:rPr lang="fi-FI" smtClean="0"/>
              <a:t>‹#›</a:t>
            </a:fld>
            <a:endParaRPr lang="fi-FI" dirty="0"/>
          </a:p>
        </p:txBody>
      </p:sp>
    </p:spTree>
    <p:extLst>
      <p:ext uri="{BB962C8B-B14F-4D97-AF65-F5344CB8AC3E}">
        <p14:creationId xmlns:p14="http://schemas.microsoft.com/office/powerpoint/2010/main" val="16210766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74265DE-6D35-6E50-5C4C-719500D8D3C4}"/>
              </a:ext>
            </a:extLst>
          </p:cNvPr>
          <p:cNvSpPr>
            <a:spLocks noGrp="1"/>
          </p:cNvSpPr>
          <p:nvPr>
            <p:ph type="title"/>
          </p:nvPr>
        </p:nvSpPr>
        <p:spPr>
          <a:xfrm>
            <a:off x="831850" y="1709738"/>
            <a:ext cx="10515600" cy="2852737"/>
          </a:xfrm>
        </p:spPr>
        <p:txBody>
          <a:bodyPr rtlCol="0" anchor="b"/>
          <a:lstStyle>
            <a:lvl1pPr>
              <a:defRPr sz="6000"/>
            </a:lvl1pPr>
          </a:lstStyle>
          <a:p>
            <a:pPr rtl="0"/>
            <a:r>
              <a:rPr lang="sv"/>
              <a:t>Muokkaa ots. perustyyl. napsautt.</a:t>
            </a:r>
          </a:p>
        </p:txBody>
      </p:sp>
      <p:sp>
        <p:nvSpPr>
          <p:cNvPr id="3" name="Tekstin paikkamerkki 2">
            <a:extLst>
              <a:ext uri="{FF2B5EF4-FFF2-40B4-BE49-F238E27FC236}">
                <a16:creationId xmlns:a16="http://schemas.microsoft.com/office/drawing/2014/main" id="{561298CB-32F1-D0D9-5F6B-65328B6BF064}"/>
              </a:ext>
            </a:extLst>
          </p:cNvPr>
          <p:cNvSpPr>
            <a:spLocks noGrp="1"/>
          </p:cNvSpPr>
          <p:nvPr>
            <p:ph type="body" idx="1"/>
          </p:nvPr>
        </p:nvSpPr>
        <p:spPr>
          <a:xfrm>
            <a:off x="831850" y="4589463"/>
            <a:ext cx="10515600" cy="1500187"/>
          </a:xfrm>
        </p:spPr>
        <p:txBody>
          <a:bodyPr rtlCol="0"/>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sv"/>
              <a:t>Muokkaa tekstin perustyylejä napsauttamalla</a:t>
            </a:r>
          </a:p>
        </p:txBody>
      </p:sp>
      <p:sp>
        <p:nvSpPr>
          <p:cNvPr id="4" name="Päivämäärän paikkamerkki 3">
            <a:extLst>
              <a:ext uri="{FF2B5EF4-FFF2-40B4-BE49-F238E27FC236}">
                <a16:creationId xmlns:a16="http://schemas.microsoft.com/office/drawing/2014/main" id="{592F6FA4-238D-1A17-2560-72273B0628D4}"/>
              </a:ext>
            </a:extLst>
          </p:cNvPr>
          <p:cNvSpPr>
            <a:spLocks noGrp="1"/>
          </p:cNvSpPr>
          <p:nvPr>
            <p:ph type="dt" sz="half" idx="10"/>
          </p:nvPr>
        </p:nvSpPr>
        <p:spPr/>
        <p:txBody>
          <a:bodyPr rtlCol="0"/>
          <a:lstStyle/>
          <a:p>
            <a:pPr rtl="0"/>
            <a:fld id="{01BBE67E-5695-DC43-AD92-816DAED4F238}" type="datetimeFigureOut">
              <a:rPr lang="fi-FI" smtClean="0"/>
              <a:t>23.11.2022</a:t>
            </a:fld>
            <a:endParaRPr lang="fi-FI" dirty="0"/>
          </a:p>
        </p:txBody>
      </p:sp>
      <p:sp>
        <p:nvSpPr>
          <p:cNvPr id="5" name="Alatunnisteen paikkamerkki 4">
            <a:extLst>
              <a:ext uri="{FF2B5EF4-FFF2-40B4-BE49-F238E27FC236}">
                <a16:creationId xmlns:a16="http://schemas.microsoft.com/office/drawing/2014/main" id="{1F6D09B9-A7A7-64F9-38F9-7FCC254436E6}"/>
              </a:ext>
            </a:extLst>
          </p:cNvPr>
          <p:cNvSpPr>
            <a:spLocks noGrp="1"/>
          </p:cNvSpPr>
          <p:nvPr>
            <p:ph type="ftr" sz="quarter" idx="11"/>
          </p:nvPr>
        </p:nvSpPr>
        <p:spPr/>
        <p:txBody>
          <a:bodyPr rtlCol="0"/>
          <a:lstStyle/>
          <a:p>
            <a:pPr rtl="0"/>
            <a:endParaRPr lang="fi-FI" dirty="0"/>
          </a:p>
        </p:txBody>
      </p:sp>
      <p:sp>
        <p:nvSpPr>
          <p:cNvPr id="6" name="Dian numeron paikkamerkki 5">
            <a:extLst>
              <a:ext uri="{FF2B5EF4-FFF2-40B4-BE49-F238E27FC236}">
                <a16:creationId xmlns:a16="http://schemas.microsoft.com/office/drawing/2014/main" id="{C972B4C9-8FD2-7CAE-CA2E-D50C74C09A04}"/>
              </a:ext>
            </a:extLst>
          </p:cNvPr>
          <p:cNvSpPr>
            <a:spLocks noGrp="1"/>
          </p:cNvSpPr>
          <p:nvPr>
            <p:ph type="sldNum" sz="quarter" idx="12"/>
          </p:nvPr>
        </p:nvSpPr>
        <p:spPr/>
        <p:txBody>
          <a:bodyPr rtlCol="0"/>
          <a:lstStyle/>
          <a:p>
            <a:pPr rtl="0"/>
            <a:fld id="{A1193E32-3880-BE4A-8682-D6E292977FF6}" type="slidenum">
              <a:rPr lang="fi-FI" smtClean="0"/>
              <a:t>‹#›</a:t>
            </a:fld>
            <a:endParaRPr lang="fi-FI" dirty="0"/>
          </a:p>
        </p:txBody>
      </p:sp>
    </p:spTree>
    <p:extLst>
      <p:ext uri="{BB962C8B-B14F-4D97-AF65-F5344CB8AC3E}">
        <p14:creationId xmlns:p14="http://schemas.microsoft.com/office/powerpoint/2010/main" val="139317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E92C2E3-C6F1-27C8-2416-BFE09C5C52CE}"/>
              </a:ext>
            </a:extLst>
          </p:cNvPr>
          <p:cNvSpPr>
            <a:spLocks noGrp="1"/>
          </p:cNvSpPr>
          <p:nvPr>
            <p:ph type="title"/>
          </p:nvPr>
        </p:nvSpPr>
        <p:spPr/>
        <p:txBody>
          <a:bodyPr rtlCol="0"/>
          <a:lstStyle/>
          <a:p>
            <a:pPr rtl="0"/>
            <a:r>
              <a:rPr lang="sv"/>
              <a:t>Muokkaa ots. perustyyl. napsautt.</a:t>
            </a:r>
          </a:p>
        </p:txBody>
      </p:sp>
      <p:sp>
        <p:nvSpPr>
          <p:cNvPr id="3" name="Sisällön paikkamerkki 2">
            <a:extLst>
              <a:ext uri="{FF2B5EF4-FFF2-40B4-BE49-F238E27FC236}">
                <a16:creationId xmlns:a16="http://schemas.microsoft.com/office/drawing/2014/main" id="{698253EA-D560-939A-3CCF-CC6CCEECBFD7}"/>
              </a:ext>
            </a:extLst>
          </p:cNvPr>
          <p:cNvSpPr>
            <a:spLocks noGrp="1"/>
          </p:cNvSpPr>
          <p:nvPr>
            <p:ph sz="half" idx="1"/>
          </p:nvPr>
        </p:nvSpPr>
        <p:spPr>
          <a:xfrm>
            <a:off x="838200" y="1825625"/>
            <a:ext cx="5181600" cy="4351338"/>
          </a:xfrm>
        </p:spPr>
        <p:txBody>
          <a:bodyPr rtlCol="0"/>
          <a:lstStyle/>
          <a:p>
            <a:pPr lvl="0" rtl="0"/>
            <a:r>
              <a:rPr lang="sv"/>
              <a:t>Muokkaa tekstin perustyylejä napsauttamalla</a:t>
            </a:r>
          </a:p>
          <a:p>
            <a:pPr lvl="1" rtl="0"/>
            <a:r>
              <a:rPr lang="sv"/>
              <a:t>toinen taso</a:t>
            </a:r>
          </a:p>
          <a:p>
            <a:pPr lvl="2" rtl="0"/>
            <a:r>
              <a:rPr lang="sv"/>
              <a:t>kolmas taso</a:t>
            </a:r>
          </a:p>
          <a:p>
            <a:pPr lvl="3" rtl="0"/>
            <a:r>
              <a:rPr lang="sv"/>
              <a:t>neljäs taso</a:t>
            </a:r>
          </a:p>
          <a:p>
            <a:pPr lvl="4" rtl="0"/>
            <a:r>
              <a:rPr lang="sv"/>
              <a:t>viides taso</a:t>
            </a:r>
          </a:p>
        </p:txBody>
      </p:sp>
      <p:sp>
        <p:nvSpPr>
          <p:cNvPr id="4" name="Sisällön paikkamerkki 3">
            <a:extLst>
              <a:ext uri="{FF2B5EF4-FFF2-40B4-BE49-F238E27FC236}">
                <a16:creationId xmlns:a16="http://schemas.microsoft.com/office/drawing/2014/main" id="{F43C6949-BCDE-DCE4-00A5-37020C7A62FB}"/>
              </a:ext>
            </a:extLst>
          </p:cNvPr>
          <p:cNvSpPr>
            <a:spLocks noGrp="1"/>
          </p:cNvSpPr>
          <p:nvPr>
            <p:ph sz="half" idx="2"/>
          </p:nvPr>
        </p:nvSpPr>
        <p:spPr>
          <a:xfrm>
            <a:off x="6172200" y="1825625"/>
            <a:ext cx="5181600" cy="4351338"/>
          </a:xfrm>
        </p:spPr>
        <p:txBody>
          <a:bodyPr rtlCol="0"/>
          <a:lstStyle/>
          <a:p>
            <a:pPr lvl="0" rtl="0"/>
            <a:r>
              <a:rPr lang="sv"/>
              <a:t>Muokkaa tekstin perustyylejä napsauttamalla</a:t>
            </a:r>
          </a:p>
          <a:p>
            <a:pPr lvl="1" rtl="0"/>
            <a:r>
              <a:rPr lang="sv"/>
              <a:t>toinen taso</a:t>
            </a:r>
          </a:p>
          <a:p>
            <a:pPr lvl="2" rtl="0"/>
            <a:r>
              <a:rPr lang="sv"/>
              <a:t>kolmas taso</a:t>
            </a:r>
          </a:p>
          <a:p>
            <a:pPr lvl="3" rtl="0"/>
            <a:r>
              <a:rPr lang="sv"/>
              <a:t>neljäs taso</a:t>
            </a:r>
          </a:p>
          <a:p>
            <a:pPr lvl="4" rtl="0"/>
            <a:r>
              <a:rPr lang="sv"/>
              <a:t>viides taso</a:t>
            </a:r>
          </a:p>
        </p:txBody>
      </p:sp>
      <p:sp>
        <p:nvSpPr>
          <p:cNvPr id="5" name="Päivämäärän paikkamerkki 4">
            <a:extLst>
              <a:ext uri="{FF2B5EF4-FFF2-40B4-BE49-F238E27FC236}">
                <a16:creationId xmlns:a16="http://schemas.microsoft.com/office/drawing/2014/main" id="{67A643F1-D87B-9D11-F46F-6C27DBD0C90A}"/>
              </a:ext>
            </a:extLst>
          </p:cNvPr>
          <p:cNvSpPr>
            <a:spLocks noGrp="1"/>
          </p:cNvSpPr>
          <p:nvPr>
            <p:ph type="dt" sz="half" idx="10"/>
          </p:nvPr>
        </p:nvSpPr>
        <p:spPr/>
        <p:txBody>
          <a:bodyPr rtlCol="0"/>
          <a:lstStyle/>
          <a:p>
            <a:pPr rtl="0"/>
            <a:fld id="{01BBE67E-5695-DC43-AD92-816DAED4F238}" type="datetimeFigureOut">
              <a:rPr lang="fi-FI" smtClean="0"/>
              <a:t>23.11.2022</a:t>
            </a:fld>
            <a:endParaRPr lang="fi-FI" dirty="0"/>
          </a:p>
        </p:txBody>
      </p:sp>
      <p:sp>
        <p:nvSpPr>
          <p:cNvPr id="6" name="Alatunnisteen paikkamerkki 5">
            <a:extLst>
              <a:ext uri="{FF2B5EF4-FFF2-40B4-BE49-F238E27FC236}">
                <a16:creationId xmlns:a16="http://schemas.microsoft.com/office/drawing/2014/main" id="{3232EDCA-41DC-42E9-797E-F750EDDCBAFA}"/>
              </a:ext>
            </a:extLst>
          </p:cNvPr>
          <p:cNvSpPr>
            <a:spLocks noGrp="1"/>
          </p:cNvSpPr>
          <p:nvPr>
            <p:ph type="ftr" sz="quarter" idx="11"/>
          </p:nvPr>
        </p:nvSpPr>
        <p:spPr/>
        <p:txBody>
          <a:bodyPr rtlCol="0"/>
          <a:lstStyle/>
          <a:p>
            <a:pPr rtl="0"/>
            <a:endParaRPr lang="fi-FI" dirty="0"/>
          </a:p>
        </p:txBody>
      </p:sp>
      <p:sp>
        <p:nvSpPr>
          <p:cNvPr id="7" name="Dian numeron paikkamerkki 6">
            <a:extLst>
              <a:ext uri="{FF2B5EF4-FFF2-40B4-BE49-F238E27FC236}">
                <a16:creationId xmlns:a16="http://schemas.microsoft.com/office/drawing/2014/main" id="{32421052-C4C6-47A9-F531-E540E28E4A5F}"/>
              </a:ext>
            </a:extLst>
          </p:cNvPr>
          <p:cNvSpPr>
            <a:spLocks noGrp="1"/>
          </p:cNvSpPr>
          <p:nvPr>
            <p:ph type="sldNum" sz="quarter" idx="12"/>
          </p:nvPr>
        </p:nvSpPr>
        <p:spPr/>
        <p:txBody>
          <a:bodyPr rtlCol="0"/>
          <a:lstStyle/>
          <a:p>
            <a:pPr rtl="0"/>
            <a:fld id="{A1193E32-3880-BE4A-8682-D6E292977FF6}" type="slidenum">
              <a:rPr lang="fi-FI" smtClean="0"/>
              <a:t>‹#›</a:t>
            </a:fld>
            <a:endParaRPr lang="fi-FI" dirty="0"/>
          </a:p>
        </p:txBody>
      </p:sp>
    </p:spTree>
    <p:extLst>
      <p:ext uri="{BB962C8B-B14F-4D97-AF65-F5344CB8AC3E}">
        <p14:creationId xmlns:p14="http://schemas.microsoft.com/office/powerpoint/2010/main" val="150711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03E15C8-2535-E412-1BE1-31C429253CC4}"/>
              </a:ext>
            </a:extLst>
          </p:cNvPr>
          <p:cNvSpPr>
            <a:spLocks noGrp="1"/>
          </p:cNvSpPr>
          <p:nvPr>
            <p:ph type="title"/>
          </p:nvPr>
        </p:nvSpPr>
        <p:spPr>
          <a:xfrm>
            <a:off x="839788" y="365125"/>
            <a:ext cx="10515600" cy="1325563"/>
          </a:xfrm>
        </p:spPr>
        <p:txBody>
          <a:bodyPr rtlCol="0"/>
          <a:lstStyle/>
          <a:p>
            <a:pPr rtl="0"/>
            <a:r>
              <a:rPr lang="sv"/>
              <a:t>Muokkaa ots. perustyyl. napsautt.</a:t>
            </a:r>
          </a:p>
        </p:txBody>
      </p:sp>
      <p:sp>
        <p:nvSpPr>
          <p:cNvPr id="3" name="Tekstin paikkamerkki 2">
            <a:extLst>
              <a:ext uri="{FF2B5EF4-FFF2-40B4-BE49-F238E27FC236}">
                <a16:creationId xmlns:a16="http://schemas.microsoft.com/office/drawing/2014/main" id="{1B6D1DCC-A2D3-7737-70CD-F861E076EA60}"/>
              </a:ext>
            </a:extLst>
          </p:cNvPr>
          <p:cNvSpPr>
            <a:spLocks noGrp="1"/>
          </p:cNvSpPr>
          <p:nvPr>
            <p:ph type="body" idx="1"/>
          </p:nvPr>
        </p:nvSpPr>
        <p:spPr>
          <a:xfrm>
            <a:off x="839788" y="1681163"/>
            <a:ext cx="5157787"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sv"/>
              <a:t>Muokkaa tekstin perustyylejä napsauttamalla</a:t>
            </a:r>
          </a:p>
        </p:txBody>
      </p:sp>
      <p:sp>
        <p:nvSpPr>
          <p:cNvPr id="4" name="Sisällön paikkamerkki 3">
            <a:extLst>
              <a:ext uri="{FF2B5EF4-FFF2-40B4-BE49-F238E27FC236}">
                <a16:creationId xmlns:a16="http://schemas.microsoft.com/office/drawing/2014/main" id="{3AC6DE7D-6E17-F649-0DBA-AA15FA1ECFD9}"/>
              </a:ext>
            </a:extLst>
          </p:cNvPr>
          <p:cNvSpPr>
            <a:spLocks noGrp="1"/>
          </p:cNvSpPr>
          <p:nvPr>
            <p:ph sz="half" idx="2"/>
          </p:nvPr>
        </p:nvSpPr>
        <p:spPr>
          <a:xfrm>
            <a:off x="839788" y="2505075"/>
            <a:ext cx="5157787" cy="3684588"/>
          </a:xfrm>
        </p:spPr>
        <p:txBody>
          <a:bodyPr rtlCol="0"/>
          <a:lstStyle/>
          <a:p>
            <a:pPr lvl="0" rtl="0"/>
            <a:r>
              <a:rPr lang="sv"/>
              <a:t>Muokkaa tekstin perustyylejä napsauttamalla</a:t>
            </a:r>
          </a:p>
          <a:p>
            <a:pPr lvl="1" rtl="0"/>
            <a:r>
              <a:rPr lang="sv"/>
              <a:t>toinen taso</a:t>
            </a:r>
          </a:p>
          <a:p>
            <a:pPr lvl="2" rtl="0"/>
            <a:r>
              <a:rPr lang="sv"/>
              <a:t>kolmas taso</a:t>
            </a:r>
          </a:p>
          <a:p>
            <a:pPr lvl="3" rtl="0"/>
            <a:r>
              <a:rPr lang="sv"/>
              <a:t>neljäs taso</a:t>
            </a:r>
          </a:p>
          <a:p>
            <a:pPr lvl="4" rtl="0"/>
            <a:r>
              <a:rPr lang="sv"/>
              <a:t>viides taso</a:t>
            </a:r>
          </a:p>
        </p:txBody>
      </p:sp>
      <p:sp>
        <p:nvSpPr>
          <p:cNvPr id="5" name="Tekstin paikkamerkki 4">
            <a:extLst>
              <a:ext uri="{FF2B5EF4-FFF2-40B4-BE49-F238E27FC236}">
                <a16:creationId xmlns:a16="http://schemas.microsoft.com/office/drawing/2014/main" id="{86C6D6E0-E701-AF0D-4184-6D3C0D81CCFE}"/>
              </a:ext>
            </a:extLst>
          </p:cNvPr>
          <p:cNvSpPr>
            <a:spLocks noGrp="1"/>
          </p:cNvSpPr>
          <p:nvPr>
            <p:ph type="body" sz="quarter" idx="3"/>
          </p:nvPr>
        </p:nvSpPr>
        <p:spPr>
          <a:xfrm>
            <a:off x="6172200" y="1681163"/>
            <a:ext cx="5183188"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sv"/>
              <a:t>Muokkaa tekstin perustyylejä napsauttamalla</a:t>
            </a:r>
          </a:p>
        </p:txBody>
      </p:sp>
      <p:sp>
        <p:nvSpPr>
          <p:cNvPr id="6" name="Sisällön paikkamerkki 5">
            <a:extLst>
              <a:ext uri="{FF2B5EF4-FFF2-40B4-BE49-F238E27FC236}">
                <a16:creationId xmlns:a16="http://schemas.microsoft.com/office/drawing/2014/main" id="{66139DFA-A47D-12AE-192F-EFFD1045F16C}"/>
              </a:ext>
            </a:extLst>
          </p:cNvPr>
          <p:cNvSpPr>
            <a:spLocks noGrp="1"/>
          </p:cNvSpPr>
          <p:nvPr>
            <p:ph sz="quarter" idx="4"/>
          </p:nvPr>
        </p:nvSpPr>
        <p:spPr>
          <a:xfrm>
            <a:off x="6172200" y="2505075"/>
            <a:ext cx="5183188" cy="3684588"/>
          </a:xfrm>
        </p:spPr>
        <p:txBody>
          <a:bodyPr rtlCol="0"/>
          <a:lstStyle/>
          <a:p>
            <a:pPr lvl="0" rtl="0"/>
            <a:r>
              <a:rPr lang="sv"/>
              <a:t>Muokkaa tekstin perustyylejä napsauttamalla</a:t>
            </a:r>
          </a:p>
          <a:p>
            <a:pPr lvl="1" rtl="0"/>
            <a:r>
              <a:rPr lang="sv"/>
              <a:t>toinen taso</a:t>
            </a:r>
          </a:p>
          <a:p>
            <a:pPr lvl="2" rtl="0"/>
            <a:r>
              <a:rPr lang="sv"/>
              <a:t>kolmas taso</a:t>
            </a:r>
          </a:p>
          <a:p>
            <a:pPr lvl="3" rtl="0"/>
            <a:r>
              <a:rPr lang="sv"/>
              <a:t>neljäs taso</a:t>
            </a:r>
          </a:p>
          <a:p>
            <a:pPr lvl="4" rtl="0"/>
            <a:r>
              <a:rPr lang="sv"/>
              <a:t>viides taso</a:t>
            </a:r>
          </a:p>
        </p:txBody>
      </p:sp>
      <p:sp>
        <p:nvSpPr>
          <p:cNvPr id="7" name="Päivämäärän paikkamerkki 6">
            <a:extLst>
              <a:ext uri="{FF2B5EF4-FFF2-40B4-BE49-F238E27FC236}">
                <a16:creationId xmlns:a16="http://schemas.microsoft.com/office/drawing/2014/main" id="{39BC8207-D9C4-B414-E40B-6D2D7D50D796}"/>
              </a:ext>
            </a:extLst>
          </p:cNvPr>
          <p:cNvSpPr>
            <a:spLocks noGrp="1"/>
          </p:cNvSpPr>
          <p:nvPr>
            <p:ph type="dt" sz="half" idx="10"/>
          </p:nvPr>
        </p:nvSpPr>
        <p:spPr/>
        <p:txBody>
          <a:bodyPr rtlCol="0"/>
          <a:lstStyle/>
          <a:p>
            <a:pPr rtl="0"/>
            <a:fld id="{01BBE67E-5695-DC43-AD92-816DAED4F238}" type="datetimeFigureOut">
              <a:rPr lang="fi-FI" smtClean="0"/>
              <a:t>23.11.2022</a:t>
            </a:fld>
            <a:endParaRPr lang="fi-FI" dirty="0"/>
          </a:p>
        </p:txBody>
      </p:sp>
      <p:sp>
        <p:nvSpPr>
          <p:cNvPr id="8" name="Alatunnisteen paikkamerkki 7">
            <a:extLst>
              <a:ext uri="{FF2B5EF4-FFF2-40B4-BE49-F238E27FC236}">
                <a16:creationId xmlns:a16="http://schemas.microsoft.com/office/drawing/2014/main" id="{9F017875-7D9D-806C-989F-85F100012A50}"/>
              </a:ext>
            </a:extLst>
          </p:cNvPr>
          <p:cNvSpPr>
            <a:spLocks noGrp="1"/>
          </p:cNvSpPr>
          <p:nvPr>
            <p:ph type="ftr" sz="quarter" idx="11"/>
          </p:nvPr>
        </p:nvSpPr>
        <p:spPr/>
        <p:txBody>
          <a:bodyPr rtlCol="0"/>
          <a:lstStyle/>
          <a:p>
            <a:pPr rtl="0"/>
            <a:endParaRPr lang="fi-FI" dirty="0"/>
          </a:p>
        </p:txBody>
      </p:sp>
      <p:sp>
        <p:nvSpPr>
          <p:cNvPr id="9" name="Dian numeron paikkamerkki 8">
            <a:extLst>
              <a:ext uri="{FF2B5EF4-FFF2-40B4-BE49-F238E27FC236}">
                <a16:creationId xmlns:a16="http://schemas.microsoft.com/office/drawing/2014/main" id="{4BCBEE8A-2E13-B625-1CED-10B9BD1FD3EA}"/>
              </a:ext>
            </a:extLst>
          </p:cNvPr>
          <p:cNvSpPr>
            <a:spLocks noGrp="1"/>
          </p:cNvSpPr>
          <p:nvPr>
            <p:ph type="sldNum" sz="quarter" idx="12"/>
          </p:nvPr>
        </p:nvSpPr>
        <p:spPr/>
        <p:txBody>
          <a:bodyPr rtlCol="0"/>
          <a:lstStyle/>
          <a:p>
            <a:pPr rtl="0"/>
            <a:fld id="{A1193E32-3880-BE4A-8682-D6E292977FF6}" type="slidenum">
              <a:rPr lang="fi-FI" smtClean="0"/>
              <a:t>‹#›</a:t>
            </a:fld>
            <a:endParaRPr lang="fi-FI" dirty="0"/>
          </a:p>
        </p:txBody>
      </p:sp>
    </p:spTree>
    <p:extLst>
      <p:ext uri="{BB962C8B-B14F-4D97-AF65-F5344CB8AC3E}">
        <p14:creationId xmlns:p14="http://schemas.microsoft.com/office/powerpoint/2010/main" val="2616375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2190476-0A68-A3CD-9114-DFD109698568}"/>
              </a:ext>
            </a:extLst>
          </p:cNvPr>
          <p:cNvSpPr>
            <a:spLocks noGrp="1"/>
          </p:cNvSpPr>
          <p:nvPr>
            <p:ph type="title"/>
          </p:nvPr>
        </p:nvSpPr>
        <p:spPr/>
        <p:txBody>
          <a:bodyPr rtlCol="0"/>
          <a:lstStyle/>
          <a:p>
            <a:pPr rtl="0"/>
            <a:r>
              <a:rPr lang="sv"/>
              <a:t>Muokkaa ots. perustyyl. napsautt.</a:t>
            </a:r>
          </a:p>
        </p:txBody>
      </p:sp>
      <p:sp>
        <p:nvSpPr>
          <p:cNvPr id="3" name="Päivämäärän paikkamerkki 2">
            <a:extLst>
              <a:ext uri="{FF2B5EF4-FFF2-40B4-BE49-F238E27FC236}">
                <a16:creationId xmlns:a16="http://schemas.microsoft.com/office/drawing/2014/main" id="{D3F7BD85-EF7C-ADE9-E626-993F51C63C96}"/>
              </a:ext>
            </a:extLst>
          </p:cNvPr>
          <p:cNvSpPr>
            <a:spLocks noGrp="1"/>
          </p:cNvSpPr>
          <p:nvPr>
            <p:ph type="dt" sz="half" idx="10"/>
          </p:nvPr>
        </p:nvSpPr>
        <p:spPr/>
        <p:txBody>
          <a:bodyPr rtlCol="0"/>
          <a:lstStyle/>
          <a:p>
            <a:pPr rtl="0"/>
            <a:fld id="{01BBE67E-5695-DC43-AD92-816DAED4F238}" type="datetimeFigureOut">
              <a:rPr lang="fi-FI" smtClean="0"/>
              <a:t>23.11.2022</a:t>
            </a:fld>
            <a:endParaRPr lang="fi-FI" dirty="0"/>
          </a:p>
        </p:txBody>
      </p:sp>
      <p:sp>
        <p:nvSpPr>
          <p:cNvPr id="4" name="Alatunnisteen paikkamerkki 3">
            <a:extLst>
              <a:ext uri="{FF2B5EF4-FFF2-40B4-BE49-F238E27FC236}">
                <a16:creationId xmlns:a16="http://schemas.microsoft.com/office/drawing/2014/main" id="{37056CC4-A540-FEAD-7DEC-D8E992369C59}"/>
              </a:ext>
            </a:extLst>
          </p:cNvPr>
          <p:cNvSpPr>
            <a:spLocks noGrp="1"/>
          </p:cNvSpPr>
          <p:nvPr>
            <p:ph type="ftr" sz="quarter" idx="11"/>
          </p:nvPr>
        </p:nvSpPr>
        <p:spPr/>
        <p:txBody>
          <a:bodyPr rtlCol="0"/>
          <a:lstStyle/>
          <a:p>
            <a:pPr rtl="0"/>
            <a:endParaRPr lang="fi-FI" dirty="0"/>
          </a:p>
        </p:txBody>
      </p:sp>
      <p:sp>
        <p:nvSpPr>
          <p:cNvPr id="5" name="Dian numeron paikkamerkki 4">
            <a:extLst>
              <a:ext uri="{FF2B5EF4-FFF2-40B4-BE49-F238E27FC236}">
                <a16:creationId xmlns:a16="http://schemas.microsoft.com/office/drawing/2014/main" id="{B1EB2216-3399-908D-BE7D-D89D785B26FE}"/>
              </a:ext>
            </a:extLst>
          </p:cNvPr>
          <p:cNvSpPr>
            <a:spLocks noGrp="1"/>
          </p:cNvSpPr>
          <p:nvPr>
            <p:ph type="sldNum" sz="quarter" idx="12"/>
          </p:nvPr>
        </p:nvSpPr>
        <p:spPr/>
        <p:txBody>
          <a:bodyPr rtlCol="0"/>
          <a:lstStyle/>
          <a:p>
            <a:pPr rtl="0"/>
            <a:fld id="{A1193E32-3880-BE4A-8682-D6E292977FF6}" type="slidenum">
              <a:rPr lang="fi-FI" smtClean="0"/>
              <a:t>‹#›</a:t>
            </a:fld>
            <a:endParaRPr lang="fi-FI" dirty="0"/>
          </a:p>
        </p:txBody>
      </p:sp>
    </p:spTree>
    <p:extLst>
      <p:ext uri="{BB962C8B-B14F-4D97-AF65-F5344CB8AC3E}">
        <p14:creationId xmlns:p14="http://schemas.microsoft.com/office/powerpoint/2010/main" val="2916390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4B9B6BE8-81A6-EC81-FA80-D093C29A2AF7}"/>
              </a:ext>
            </a:extLst>
          </p:cNvPr>
          <p:cNvSpPr>
            <a:spLocks noGrp="1"/>
          </p:cNvSpPr>
          <p:nvPr>
            <p:ph type="dt" sz="half" idx="10"/>
          </p:nvPr>
        </p:nvSpPr>
        <p:spPr/>
        <p:txBody>
          <a:bodyPr rtlCol="0"/>
          <a:lstStyle/>
          <a:p>
            <a:pPr rtl="0"/>
            <a:fld id="{01BBE67E-5695-DC43-AD92-816DAED4F238}" type="datetimeFigureOut">
              <a:rPr lang="fi-FI" smtClean="0"/>
              <a:t>23.11.2022</a:t>
            </a:fld>
            <a:endParaRPr lang="fi-FI" dirty="0"/>
          </a:p>
        </p:txBody>
      </p:sp>
      <p:sp>
        <p:nvSpPr>
          <p:cNvPr id="3" name="Alatunnisteen paikkamerkki 2">
            <a:extLst>
              <a:ext uri="{FF2B5EF4-FFF2-40B4-BE49-F238E27FC236}">
                <a16:creationId xmlns:a16="http://schemas.microsoft.com/office/drawing/2014/main" id="{B799BC54-342D-9817-1D39-1541545A9AD0}"/>
              </a:ext>
            </a:extLst>
          </p:cNvPr>
          <p:cNvSpPr>
            <a:spLocks noGrp="1"/>
          </p:cNvSpPr>
          <p:nvPr>
            <p:ph type="ftr" sz="quarter" idx="11"/>
          </p:nvPr>
        </p:nvSpPr>
        <p:spPr/>
        <p:txBody>
          <a:bodyPr rtlCol="0"/>
          <a:lstStyle/>
          <a:p>
            <a:pPr rtl="0"/>
            <a:endParaRPr lang="fi-FI" dirty="0"/>
          </a:p>
        </p:txBody>
      </p:sp>
      <p:sp>
        <p:nvSpPr>
          <p:cNvPr id="4" name="Dian numeron paikkamerkki 3">
            <a:extLst>
              <a:ext uri="{FF2B5EF4-FFF2-40B4-BE49-F238E27FC236}">
                <a16:creationId xmlns:a16="http://schemas.microsoft.com/office/drawing/2014/main" id="{643757B8-9EDA-EFE8-D38D-8135C9DB3289}"/>
              </a:ext>
            </a:extLst>
          </p:cNvPr>
          <p:cNvSpPr>
            <a:spLocks noGrp="1"/>
          </p:cNvSpPr>
          <p:nvPr>
            <p:ph type="sldNum" sz="quarter" idx="12"/>
          </p:nvPr>
        </p:nvSpPr>
        <p:spPr/>
        <p:txBody>
          <a:bodyPr rtlCol="0"/>
          <a:lstStyle/>
          <a:p>
            <a:pPr rtl="0"/>
            <a:fld id="{A1193E32-3880-BE4A-8682-D6E292977FF6}" type="slidenum">
              <a:rPr lang="fi-FI" smtClean="0"/>
              <a:t>‹#›</a:t>
            </a:fld>
            <a:endParaRPr lang="fi-FI" dirty="0"/>
          </a:p>
        </p:txBody>
      </p:sp>
    </p:spTree>
    <p:extLst>
      <p:ext uri="{BB962C8B-B14F-4D97-AF65-F5344CB8AC3E}">
        <p14:creationId xmlns:p14="http://schemas.microsoft.com/office/powerpoint/2010/main" val="3899135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1649FA9-79E9-1B51-743D-541ADCF19DA5}"/>
              </a:ext>
            </a:extLst>
          </p:cNvPr>
          <p:cNvSpPr>
            <a:spLocks noGrp="1"/>
          </p:cNvSpPr>
          <p:nvPr>
            <p:ph type="title"/>
          </p:nvPr>
        </p:nvSpPr>
        <p:spPr>
          <a:xfrm>
            <a:off x="839788" y="457200"/>
            <a:ext cx="3932237" cy="1600200"/>
          </a:xfrm>
        </p:spPr>
        <p:txBody>
          <a:bodyPr rtlCol="0" anchor="b"/>
          <a:lstStyle>
            <a:lvl1pPr>
              <a:defRPr sz="3200"/>
            </a:lvl1pPr>
          </a:lstStyle>
          <a:p>
            <a:pPr rtl="0"/>
            <a:r>
              <a:rPr lang="sv"/>
              <a:t>Muokkaa ots. perustyyl. napsautt.</a:t>
            </a:r>
          </a:p>
        </p:txBody>
      </p:sp>
      <p:sp>
        <p:nvSpPr>
          <p:cNvPr id="3" name="Sisällön paikkamerkki 2">
            <a:extLst>
              <a:ext uri="{FF2B5EF4-FFF2-40B4-BE49-F238E27FC236}">
                <a16:creationId xmlns:a16="http://schemas.microsoft.com/office/drawing/2014/main" id="{34FBE1DC-E21F-7B07-E939-DFE328162095}"/>
              </a:ext>
            </a:extLst>
          </p:cNvPr>
          <p:cNvSpPr>
            <a:spLocks noGrp="1"/>
          </p:cNvSpPr>
          <p:nvPr>
            <p:ph idx="1"/>
          </p:nvPr>
        </p:nvSpPr>
        <p:spPr>
          <a:xfrm>
            <a:off x="5183188" y="987425"/>
            <a:ext cx="6172200" cy="4873625"/>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sv"/>
              <a:t>Muokkaa tekstin perustyylejä napsauttamalla</a:t>
            </a:r>
          </a:p>
          <a:p>
            <a:pPr lvl="1" rtl="0"/>
            <a:r>
              <a:rPr lang="sv"/>
              <a:t>toinen taso</a:t>
            </a:r>
          </a:p>
          <a:p>
            <a:pPr lvl="2" rtl="0"/>
            <a:r>
              <a:rPr lang="sv"/>
              <a:t>kolmas taso</a:t>
            </a:r>
          </a:p>
          <a:p>
            <a:pPr lvl="3" rtl="0"/>
            <a:r>
              <a:rPr lang="sv"/>
              <a:t>neljäs taso</a:t>
            </a:r>
          </a:p>
          <a:p>
            <a:pPr lvl="4" rtl="0"/>
            <a:r>
              <a:rPr lang="sv"/>
              <a:t>viides taso</a:t>
            </a:r>
          </a:p>
        </p:txBody>
      </p:sp>
      <p:sp>
        <p:nvSpPr>
          <p:cNvPr id="4" name="Tekstin paikkamerkki 3">
            <a:extLst>
              <a:ext uri="{FF2B5EF4-FFF2-40B4-BE49-F238E27FC236}">
                <a16:creationId xmlns:a16="http://schemas.microsoft.com/office/drawing/2014/main" id="{121C9924-0B83-FFD6-AF0F-A6143B3BECC4}"/>
              </a:ext>
            </a:extLst>
          </p:cNvPr>
          <p:cNvSpPr>
            <a:spLocks noGrp="1"/>
          </p:cNvSpPr>
          <p:nvPr>
            <p:ph type="body" sz="half" idx="2"/>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sv"/>
              <a:t>Muokkaa tekstin perustyylejä napsauttamalla</a:t>
            </a:r>
          </a:p>
        </p:txBody>
      </p:sp>
      <p:sp>
        <p:nvSpPr>
          <p:cNvPr id="5" name="Päivämäärän paikkamerkki 4">
            <a:extLst>
              <a:ext uri="{FF2B5EF4-FFF2-40B4-BE49-F238E27FC236}">
                <a16:creationId xmlns:a16="http://schemas.microsoft.com/office/drawing/2014/main" id="{006C3A85-17F0-6AE0-8BB1-243C9D86DB83}"/>
              </a:ext>
            </a:extLst>
          </p:cNvPr>
          <p:cNvSpPr>
            <a:spLocks noGrp="1"/>
          </p:cNvSpPr>
          <p:nvPr>
            <p:ph type="dt" sz="half" idx="10"/>
          </p:nvPr>
        </p:nvSpPr>
        <p:spPr/>
        <p:txBody>
          <a:bodyPr rtlCol="0"/>
          <a:lstStyle/>
          <a:p>
            <a:pPr rtl="0"/>
            <a:fld id="{01BBE67E-5695-DC43-AD92-816DAED4F238}" type="datetimeFigureOut">
              <a:rPr lang="fi-FI" smtClean="0"/>
              <a:t>23.11.2022</a:t>
            </a:fld>
            <a:endParaRPr lang="fi-FI" dirty="0"/>
          </a:p>
        </p:txBody>
      </p:sp>
      <p:sp>
        <p:nvSpPr>
          <p:cNvPr id="6" name="Alatunnisteen paikkamerkki 5">
            <a:extLst>
              <a:ext uri="{FF2B5EF4-FFF2-40B4-BE49-F238E27FC236}">
                <a16:creationId xmlns:a16="http://schemas.microsoft.com/office/drawing/2014/main" id="{36916C83-9FDB-8ECC-DCE7-F44FD1031CE5}"/>
              </a:ext>
            </a:extLst>
          </p:cNvPr>
          <p:cNvSpPr>
            <a:spLocks noGrp="1"/>
          </p:cNvSpPr>
          <p:nvPr>
            <p:ph type="ftr" sz="quarter" idx="11"/>
          </p:nvPr>
        </p:nvSpPr>
        <p:spPr/>
        <p:txBody>
          <a:bodyPr rtlCol="0"/>
          <a:lstStyle/>
          <a:p>
            <a:pPr rtl="0"/>
            <a:endParaRPr lang="fi-FI" dirty="0"/>
          </a:p>
        </p:txBody>
      </p:sp>
      <p:sp>
        <p:nvSpPr>
          <p:cNvPr id="7" name="Dian numeron paikkamerkki 6">
            <a:extLst>
              <a:ext uri="{FF2B5EF4-FFF2-40B4-BE49-F238E27FC236}">
                <a16:creationId xmlns:a16="http://schemas.microsoft.com/office/drawing/2014/main" id="{84EFE2DE-1CD0-2D70-D24E-C04C5B1ED20E}"/>
              </a:ext>
            </a:extLst>
          </p:cNvPr>
          <p:cNvSpPr>
            <a:spLocks noGrp="1"/>
          </p:cNvSpPr>
          <p:nvPr>
            <p:ph type="sldNum" sz="quarter" idx="12"/>
          </p:nvPr>
        </p:nvSpPr>
        <p:spPr/>
        <p:txBody>
          <a:bodyPr rtlCol="0"/>
          <a:lstStyle/>
          <a:p>
            <a:pPr rtl="0"/>
            <a:fld id="{A1193E32-3880-BE4A-8682-D6E292977FF6}" type="slidenum">
              <a:rPr lang="fi-FI" smtClean="0"/>
              <a:t>‹#›</a:t>
            </a:fld>
            <a:endParaRPr lang="fi-FI" dirty="0"/>
          </a:p>
        </p:txBody>
      </p:sp>
    </p:spTree>
    <p:extLst>
      <p:ext uri="{BB962C8B-B14F-4D97-AF65-F5344CB8AC3E}">
        <p14:creationId xmlns:p14="http://schemas.microsoft.com/office/powerpoint/2010/main" val="7579122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2D904A9-CB4B-9C0D-D4B6-DB975782CA3E}"/>
              </a:ext>
            </a:extLst>
          </p:cNvPr>
          <p:cNvSpPr>
            <a:spLocks noGrp="1"/>
          </p:cNvSpPr>
          <p:nvPr>
            <p:ph type="title"/>
          </p:nvPr>
        </p:nvSpPr>
        <p:spPr>
          <a:xfrm>
            <a:off x="839788" y="457200"/>
            <a:ext cx="3932237" cy="1600200"/>
          </a:xfrm>
        </p:spPr>
        <p:txBody>
          <a:bodyPr rtlCol="0" anchor="b"/>
          <a:lstStyle>
            <a:lvl1pPr>
              <a:defRPr sz="3200"/>
            </a:lvl1pPr>
          </a:lstStyle>
          <a:p>
            <a:pPr rtl="0"/>
            <a:r>
              <a:rPr lang="sv"/>
              <a:t>Muokkaa ots. perustyyl. napsautt.</a:t>
            </a:r>
          </a:p>
        </p:txBody>
      </p:sp>
      <p:sp>
        <p:nvSpPr>
          <p:cNvPr id="3" name="Kuvan paikkamerkki 2">
            <a:extLst>
              <a:ext uri="{FF2B5EF4-FFF2-40B4-BE49-F238E27FC236}">
                <a16:creationId xmlns:a16="http://schemas.microsoft.com/office/drawing/2014/main" id="{C4814485-714E-67DA-DAEB-FF4AFFB265ED}"/>
              </a:ext>
            </a:extLst>
          </p:cNvPr>
          <p:cNvSpPr>
            <a:spLocks noGrp="1"/>
          </p:cNvSpPr>
          <p:nvPr>
            <p:ph type="pic" idx="1"/>
          </p:nvPr>
        </p:nvSpPr>
        <p:spPr>
          <a:xfrm>
            <a:off x="5183188" y="987425"/>
            <a:ext cx="6172200" cy="4873625"/>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endParaRPr lang="fi-FI" dirty="0"/>
          </a:p>
        </p:txBody>
      </p:sp>
      <p:sp>
        <p:nvSpPr>
          <p:cNvPr id="4" name="Tekstin paikkamerkki 3">
            <a:extLst>
              <a:ext uri="{FF2B5EF4-FFF2-40B4-BE49-F238E27FC236}">
                <a16:creationId xmlns:a16="http://schemas.microsoft.com/office/drawing/2014/main" id="{72C044B3-0D06-F8FF-BD2D-5663DC8CCFD4}"/>
              </a:ext>
            </a:extLst>
          </p:cNvPr>
          <p:cNvSpPr>
            <a:spLocks noGrp="1"/>
          </p:cNvSpPr>
          <p:nvPr>
            <p:ph type="body" sz="half" idx="2"/>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sv"/>
              <a:t>Muokkaa tekstin perustyylejä napsauttamalla</a:t>
            </a:r>
          </a:p>
        </p:txBody>
      </p:sp>
      <p:sp>
        <p:nvSpPr>
          <p:cNvPr id="5" name="Päivämäärän paikkamerkki 4">
            <a:extLst>
              <a:ext uri="{FF2B5EF4-FFF2-40B4-BE49-F238E27FC236}">
                <a16:creationId xmlns:a16="http://schemas.microsoft.com/office/drawing/2014/main" id="{BB8BA531-276D-88C9-C45A-6738CE8C2163}"/>
              </a:ext>
            </a:extLst>
          </p:cNvPr>
          <p:cNvSpPr>
            <a:spLocks noGrp="1"/>
          </p:cNvSpPr>
          <p:nvPr>
            <p:ph type="dt" sz="half" idx="10"/>
          </p:nvPr>
        </p:nvSpPr>
        <p:spPr/>
        <p:txBody>
          <a:bodyPr rtlCol="0"/>
          <a:lstStyle/>
          <a:p>
            <a:pPr rtl="0"/>
            <a:fld id="{01BBE67E-5695-DC43-AD92-816DAED4F238}" type="datetimeFigureOut">
              <a:rPr lang="fi-FI" smtClean="0"/>
              <a:t>23.11.2022</a:t>
            </a:fld>
            <a:endParaRPr lang="fi-FI" dirty="0"/>
          </a:p>
        </p:txBody>
      </p:sp>
      <p:sp>
        <p:nvSpPr>
          <p:cNvPr id="6" name="Alatunnisteen paikkamerkki 5">
            <a:extLst>
              <a:ext uri="{FF2B5EF4-FFF2-40B4-BE49-F238E27FC236}">
                <a16:creationId xmlns:a16="http://schemas.microsoft.com/office/drawing/2014/main" id="{58408F91-1CD0-8D7A-C67B-0D29910372BA}"/>
              </a:ext>
            </a:extLst>
          </p:cNvPr>
          <p:cNvSpPr>
            <a:spLocks noGrp="1"/>
          </p:cNvSpPr>
          <p:nvPr>
            <p:ph type="ftr" sz="quarter" idx="11"/>
          </p:nvPr>
        </p:nvSpPr>
        <p:spPr/>
        <p:txBody>
          <a:bodyPr rtlCol="0"/>
          <a:lstStyle/>
          <a:p>
            <a:pPr rtl="0"/>
            <a:endParaRPr lang="fi-FI" dirty="0"/>
          </a:p>
        </p:txBody>
      </p:sp>
      <p:sp>
        <p:nvSpPr>
          <p:cNvPr id="7" name="Dian numeron paikkamerkki 6">
            <a:extLst>
              <a:ext uri="{FF2B5EF4-FFF2-40B4-BE49-F238E27FC236}">
                <a16:creationId xmlns:a16="http://schemas.microsoft.com/office/drawing/2014/main" id="{677D74CB-984F-18BF-C721-4F24960C35D7}"/>
              </a:ext>
            </a:extLst>
          </p:cNvPr>
          <p:cNvSpPr>
            <a:spLocks noGrp="1"/>
          </p:cNvSpPr>
          <p:nvPr>
            <p:ph type="sldNum" sz="quarter" idx="12"/>
          </p:nvPr>
        </p:nvSpPr>
        <p:spPr/>
        <p:txBody>
          <a:bodyPr rtlCol="0"/>
          <a:lstStyle/>
          <a:p>
            <a:pPr rtl="0"/>
            <a:fld id="{A1193E32-3880-BE4A-8682-D6E292977FF6}" type="slidenum">
              <a:rPr lang="fi-FI" smtClean="0"/>
              <a:t>‹#›</a:t>
            </a:fld>
            <a:endParaRPr lang="fi-FI" dirty="0"/>
          </a:p>
        </p:txBody>
      </p:sp>
    </p:spTree>
    <p:extLst>
      <p:ext uri="{BB962C8B-B14F-4D97-AF65-F5344CB8AC3E}">
        <p14:creationId xmlns:p14="http://schemas.microsoft.com/office/powerpoint/2010/main" val="2514014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F985C6D6-3EE7-CB9E-DC2B-DD0E2B0CAB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sv"/>
              <a:t>Muokkaa ots. perustyyl. napsautt.</a:t>
            </a:r>
          </a:p>
        </p:txBody>
      </p:sp>
      <p:sp>
        <p:nvSpPr>
          <p:cNvPr id="3" name="Tekstin paikkamerkki 2">
            <a:extLst>
              <a:ext uri="{FF2B5EF4-FFF2-40B4-BE49-F238E27FC236}">
                <a16:creationId xmlns:a16="http://schemas.microsoft.com/office/drawing/2014/main" id="{9318337D-EA49-0408-ADEF-4777708172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sv"/>
              <a:t>Muokkaa tekstin perustyylejä napsauttamalla</a:t>
            </a:r>
          </a:p>
          <a:p>
            <a:pPr lvl="1" rtl="0"/>
            <a:r>
              <a:rPr lang="sv"/>
              <a:t>toinen taso</a:t>
            </a:r>
          </a:p>
          <a:p>
            <a:pPr lvl="2" rtl="0"/>
            <a:r>
              <a:rPr lang="sv"/>
              <a:t>kolmas taso</a:t>
            </a:r>
          </a:p>
          <a:p>
            <a:pPr lvl="3" rtl="0"/>
            <a:r>
              <a:rPr lang="sv"/>
              <a:t>neljäs taso</a:t>
            </a:r>
          </a:p>
          <a:p>
            <a:pPr lvl="4" rtl="0"/>
            <a:r>
              <a:rPr lang="sv"/>
              <a:t>viides taso</a:t>
            </a:r>
          </a:p>
        </p:txBody>
      </p:sp>
      <p:sp>
        <p:nvSpPr>
          <p:cNvPr id="4" name="Päivämäärän paikkamerkki 3">
            <a:extLst>
              <a:ext uri="{FF2B5EF4-FFF2-40B4-BE49-F238E27FC236}">
                <a16:creationId xmlns:a16="http://schemas.microsoft.com/office/drawing/2014/main" id="{6F529EA2-AA82-87BA-E01A-85AFC590D8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01BBE67E-5695-DC43-AD92-816DAED4F238}" type="datetimeFigureOut">
              <a:rPr lang="fi-FI" smtClean="0"/>
              <a:t>23.11.2022</a:t>
            </a:fld>
            <a:endParaRPr lang="fi-FI" dirty="0"/>
          </a:p>
        </p:txBody>
      </p:sp>
      <p:sp>
        <p:nvSpPr>
          <p:cNvPr id="5" name="Alatunnisteen paikkamerkki 4">
            <a:extLst>
              <a:ext uri="{FF2B5EF4-FFF2-40B4-BE49-F238E27FC236}">
                <a16:creationId xmlns:a16="http://schemas.microsoft.com/office/drawing/2014/main" id="{130A4104-B2C2-0098-80AF-012745B9F09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fi-FI" dirty="0"/>
          </a:p>
        </p:txBody>
      </p:sp>
      <p:sp>
        <p:nvSpPr>
          <p:cNvPr id="6" name="Dian numeron paikkamerkki 5">
            <a:extLst>
              <a:ext uri="{FF2B5EF4-FFF2-40B4-BE49-F238E27FC236}">
                <a16:creationId xmlns:a16="http://schemas.microsoft.com/office/drawing/2014/main" id="{D5EE843F-36F7-C4DA-FDC9-B4DC0332AF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A1193E32-3880-BE4A-8682-D6E292977FF6}" type="slidenum">
              <a:rPr lang="fi-FI" smtClean="0"/>
              <a:t>‹#›</a:t>
            </a:fld>
            <a:endParaRPr lang="fi-FI" dirty="0"/>
          </a:p>
        </p:txBody>
      </p:sp>
    </p:spTree>
    <p:extLst>
      <p:ext uri="{BB962C8B-B14F-4D97-AF65-F5344CB8AC3E}">
        <p14:creationId xmlns:p14="http://schemas.microsoft.com/office/powerpoint/2010/main" val="6987235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18" Type="http://schemas.openxmlformats.org/officeDocument/2006/relationships/image" Target="../media/image17.png"/><Relationship Id="rId26" Type="http://schemas.openxmlformats.org/officeDocument/2006/relationships/image" Target="../media/image25.png"/><Relationship Id="rId3" Type="http://schemas.openxmlformats.org/officeDocument/2006/relationships/image" Target="../media/image2.png"/><Relationship Id="rId21" Type="http://schemas.openxmlformats.org/officeDocument/2006/relationships/image" Target="../media/image20.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5" Type="http://schemas.openxmlformats.org/officeDocument/2006/relationships/image" Target="../media/image24.png"/><Relationship Id="rId2" Type="http://schemas.openxmlformats.org/officeDocument/2006/relationships/notesSlide" Target="../notesSlides/notesSlide1.xml"/><Relationship Id="rId16" Type="http://schemas.openxmlformats.org/officeDocument/2006/relationships/image" Target="../media/image15.png"/><Relationship Id="rId20" Type="http://schemas.openxmlformats.org/officeDocument/2006/relationships/image" Target="../media/image19.png"/><Relationship Id="rId29" Type="http://schemas.openxmlformats.org/officeDocument/2006/relationships/image" Target="../media/image28.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24" Type="http://schemas.openxmlformats.org/officeDocument/2006/relationships/image" Target="../media/image23.png"/><Relationship Id="rId5" Type="http://schemas.openxmlformats.org/officeDocument/2006/relationships/image" Target="../media/image4.png"/><Relationship Id="rId15" Type="http://schemas.openxmlformats.org/officeDocument/2006/relationships/image" Target="../media/image14.png"/><Relationship Id="rId23" Type="http://schemas.openxmlformats.org/officeDocument/2006/relationships/image" Target="../media/image22.png"/><Relationship Id="rId28" Type="http://schemas.openxmlformats.org/officeDocument/2006/relationships/image" Target="../media/image27.png"/><Relationship Id="rId10" Type="http://schemas.openxmlformats.org/officeDocument/2006/relationships/image" Target="../media/image9.png"/><Relationship Id="rId19" Type="http://schemas.openxmlformats.org/officeDocument/2006/relationships/image" Target="../media/image18.png"/><Relationship Id="rId31" Type="http://schemas.openxmlformats.org/officeDocument/2006/relationships/image" Target="../media/image30.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 Id="rId22" Type="http://schemas.openxmlformats.org/officeDocument/2006/relationships/image" Target="../media/image21.png"/><Relationship Id="rId27" Type="http://schemas.openxmlformats.org/officeDocument/2006/relationships/image" Target="../media/image26.png"/><Relationship Id="rId30" Type="http://schemas.openxmlformats.org/officeDocument/2006/relationships/image" Target="../media/image2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Kuva 4">
            <a:extLst>
              <a:ext uri="{FF2B5EF4-FFF2-40B4-BE49-F238E27FC236}">
                <a16:creationId xmlns:a16="http://schemas.microsoft.com/office/drawing/2014/main" id="{AB3E9321-BE5F-43E2-851E-9D2AA9203499}"/>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210982" y="5191369"/>
            <a:ext cx="397417" cy="589029"/>
          </a:xfrm>
          <a:prstGeom prst="rect">
            <a:avLst/>
          </a:prstGeom>
        </p:spPr>
      </p:pic>
      <p:pic>
        <p:nvPicPr>
          <p:cNvPr id="7" name="Kuva 6">
            <a:extLst>
              <a:ext uri="{FF2B5EF4-FFF2-40B4-BE49-F238E27FC236}">
                <a16:creationId xmlns:a16="http://schemas.microsoft.com/office/drawing/2014/main" id="{D97B3974-3D51-935E-94F7-0EC2DCE4D62E}"/>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4061870" y="5191370"/>
            <a:ext cx="397417" cy="589029"/>
          </a:xfrm>
          <a:prstGeom prst="rect">
            <a:avLst/>
          </a:prstGeom>
        </p:spPr>
      </p:pic>
      <p:pic>
        <p:nvPicPr>
          <p:cNvPr id="9" name="Kuva 8">
            <a:extLst>
              <a:ext uri="{FF2B5EF4-FFF2-40B4-BE49-F238E27FC236}">
                <a16:creationId xmlns:a16="http://schemas.microsoft.com/office/drawing/2014/main" id="{ABE71259-E645-C45B-FC99-5726FEF609E1}"/>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6968622" y="5191370"/>
            <a:ext cx="397417" cy="603222"/>
          </a:xfrm>
          <a:prstGeom prst="rect">
            <a:avLst/>
          </a:prstGeom>
        </p:spPr>
      </p:pic>
      <p:pic>
        <p:nvPicPr>
          <p:cNvPr id="11" name="Kuva 10">
            <a:extLst>
              <a:ext uri="{FF2B5EF4-FFF2-40B4-BE49-F238E27FC236}">
                <a16:creationId xmlns:a16="http://schemas.microsoft.com/office/drawing/2014/main" id="{9D5006DF-EBBE-6D6B-DA19-8591EE90BDF9}"/>
              </a:ext>
              <a:ext uri="{C183D7F6-B498-43B3-948B-1728B52AA6E4}">
                <adec:decorative xmlns:adec="http://schemas.microsoft.com/office/drawing/2017/decorative" val="1"/>
              </a:ext>
            </a:extLst>
          </p:cNvPr>
          <p:cNvPicPr>
            <a:picLocks noChangeAspect="1"/>
          </p:cNvPicPr>
          <p:nvPr/>
        </p:nvPicPr>
        <p:blipFill>
          <a:blip r:embed="rId6"/>
          <a:stretch>
            <a:fillRect/>
          </a:stretch>
        </p:blipFill>
        <p:spPr>
          <a:xfrm>
            <a:off x="9435880" y="5212660"/>
            <a:ext cx="397417" cy="581932"/>
          </a:xfrm>
          <a:prstGeom prst="rect">
            <a:avLst/>
          </a:prstGeom>
        </p:spPr>
      </p:pic>
      <p:pic>
        <p:nvPicPr>
          <p:cNvPr id="13" name="Kuva 12">
            <a:extLst>
              <a:ext uri="{FF2B5EF4-FFF2-40B4-BE49-F238E27FC236}">
                <a16:creationId xmlns:a16="http://schemas.microsoft.com/office/drawing/2014/main" id="{FE5381D4-1559-F7F3-373E-B649F1901783}"/>
              </a:ext>
              <a:ext uri="{C183D7F6-B498-43B3-948B-1728B52AA6E4}">
                <adec:decorative xmlns:adec="http://schemas.microsoft.com/office/drawing/2017/decorative" val="1"/>
              </a:ext>
            </a:extLst>
          </p:cNvPr>
          <p:cNvPicPr>
            <a:picLocks noChangeAspect="1"/>
          </p:cNvPicPr>
          <p:nvPr/>
        </p:nvPicPr>
        <p:blipFill>
          <a:blip r:embed="rId7"/>
          <a:stretch>
            <a:fillRect/>
          </a:stretch>
        </p:blipFill>
        <p:spPr>
          <a:xfrm>
            <a:off x="210981" y="5974829"/>
            <a:ext cx="397417" cy="581932"/>
          </a:xfrm>
          <a:prstGeom prst="rect">
            <a:avLst/>
          </a:prstGeom>
        </p:spPr>
      </p:pic>
      <p:pic>
        <p:nvPicPr>
          <p:cNvPr id="15" name="Kuva 14">
            <a:extLst>
              <a:ext uri="{FF2B5EF4-FFF2-40B4-BE49-F238E27FC236}">
                <a16:creationId xmlns:a16="http://schemas.microsoft.com/office/drawing/2014/main" id="{8AB3A24D-761E-A2F1-7A0C-6E800898B91B}"/>
              </a:ext>
              <a:ext uri="{C183D7F6-B498-43B3-948B-1728B52AA6E4}">
                <adec:decorative xmlns:adec="http://schemas.microsoft.com/office/drawing/2017/decorative" val="1"/>
              </a:ext>
            </a:extLst>
          </p:cNvPr>
          <p:cNvPicPr>
            <a:picLocks noChangeAspect="1"/>
          </p:cNvPicPr>
          <p:nvPr/>
        </p:nvPicPr>
        <p:blipFill>
          <a:blip r:embed="rId8"/>
          <a:stretch>
            <a:fillRect/>
          </a:stretch>
        </p:blipFill>
        <p:spPr>
          <a:xfrm>
            <a:off x="4061870" y="5957088"/>
            <a:ext cx="397417" cy="603222"/>
          </a:xfrm>
          <a:prstGeom prst="rect">
            <a:avLst/>
          </a:prstGeom>
        </p:spPr>
      </p:pic>
      <p:pic>
        <p:nvPicPr>
          <p:cNvPr id="17" name="Kuva 16">
            <a:extLst>
              <a:ext uri="{FF2B5EF4-FFF2-40B4-BE49-F238E27FC236}">
                <a16:creationId xmlns:a16="http://schemas.microsoft.com/office/drawing/2014/main" id="{56C8879C-B3DC-3CB9-038A-00289911BE6B}"/>
              </a:ext>
              <a:ext uri="{C183D7F6-B498-43B3-948B-1728B52AA6E4}">
                <adec:decorative xmlns:adec="http://schemas.microsoft.com/office/drawing/2017/decorative" val="1"/>
              </a:ext>
            </a:extLst>
          </p:cNvPr>
          <p:cNvPicPr>
            <a:picLocks noChangeAspect="1"/>
          </p:cNvPicPr>
          <p:nvPr/>
        </p:nvPicPr>
        <p:blipFill>
          <a:blip r:embed="rId9"/>
          <a:stretch>
            <a:fillRect/>
          </a:stretch>
        </p:blipFill>
        <p:spPr>
          <a:xfrm>
            <a:off x="6968623" y="5971281"/>
            <a:ext cx="397417" cy="589029"/>
          </a:xfrm>
          <a:prstGeom prst="rect">
            <a:avLst/>
          </a:prstGeom>
        </p:spPr>
      </p:pic>
      <p:pic>
        <p:nvPicPr>
          <p:cNvPr id="19" name="Kuva 18">
            <a:extLst>
              <a:ext uri="{FF2B5EF4-FFF2-40B4-BE49-F238E27FC236}">
                <a16:creationId xmlns:a16="http://schemas.microsoft.com/office/drawing/2014/main" id="{6CCF72E6-53D4-2AF7-D9D7-F173E4D0B063}"/>
              </a:ext>
              <a:ext uri="{C183D7F6-B498-43B3-948B-1728B52AA6E4}">
                <adec:decorative xmlns:adec="http://schemas.microsoft.com/office/drawing/2017/decorative" val="1"/>
              </a:ext>
            </a:extLst>
          </p:cNvPr>
          <p:cNvPicPr>
            <a:picLocks noChangeAspect="1"/>
          </p:cNvPicPr>
          <p:nvPr/>
        </p:nvPicPr>
        <p:blipFill>
          <a:blip r:embed="rId10"/>
          <a:stretch>
            <a:fillRect/>
          </a:stretch>
        </p:blipFill>
        <p:spPr>
          <a:xfrm>
            <a:off x="9435881" y="5976138"/>
            <a:ext cx="397417" cy="589029"/>
          </a:xfrm>
          <a:prstGeom prst="rect">
            <a:avLst/>
          </a:prstGeom>
        </p:spPr>
      </p:pic>
      <p:pic>
        <p:nvPicPr>
          <p:cNvPr id="23" name="Kuva 22">
            <a:extLst>
              <a:ext uri="{FF2B5EF4-FFF2-40B4-BE49-F238E27FC236}">
                <a16:creationId xmlns:a16="http://schemas.microsoft.com/office/drawing/2014/main" id="{5A89C7BD-C993-7868-622D-4EE459940FC7}"/>
              </a:ext>
              <a:ext uri="{C183D7F6-B498-43B3-948B-1728B52AA6E4}">
                <adec:decorative xmlns:adec="http://schemas.microsoft.com/office/drawing/2017/decorative" val="1"/>
              </a:ext>
            </a:extLst>
          </p:cNvPr>
          <p:cNvPicPr>
            <a:picLocks noChangeAspect="1"/>
          </p:cNvPicPr>
          <p:nvPr/>
        </p:nvPicPr>
        <p:blipFill>
          <a:blip r:embed="rId11"/>
          <a:stretch>
            <a:fillRect/>
          </a:stretch>
        </p:blipFill>
        <p:spPr>
          <a:xfrm>
            <a:off x="6088232" y="2270193"/>
            <a:ext cx="253163" cy="820862"/>
          </a:xfrm>
          <a:prstGeom prst="rect">
            <a:avLst/>
          </a:prstGeom>
        </p:spPr>
      </p:pic>
      <p:pic>
        <p:nvPicPr>
          <p:cNvPr id="25" name="Kuva 24">
            <a:extLst>
              <a:ext uri="{FF2B5EF4-FFF2-40B4-BE49-F238E27FC236}">
                <a16:creationId xmlns:a16="http://schemas.microsoft.com/office/drawing/2014/main" id="{5A3F94F3-4472-5013-93FC-523534A2757D}"/>
              </a:ext>
              <a:ext uri="{C183D7F6-B498-43B3-948B-1728B52AA6E4}">
                <adec:decorative xmlns:adec="http://schemas.microsoft.com/office/drawing/2017/decorative" val="1"/>
              </a:ext>
            </a:extLst>
          </p:cNvPr>
          <p:cNvPicPr>
            <a:picLocks noChangeAspect="1"/>
          </p:cNvPicPr>
          <p:nvPr/>
        </p:nvPicPr>
        <p:blipFill>
          <a:blip r:embed="rId12"/>
          <a:stretch>
            <a:fillRect/>
          </a:stretch>
        </p:blipFill>
        <p:spPr>
          <a:xfrm>
            <a:off x="6438697" y="2285536"/>
            <a:ext cx="253163" cy="805519"/>
          </a:xfrm>
          <a:prstGeom prst="rect">
            <a:avLst/>
          </a:prstGeom>
        </p:spPr>
      </p:pic>
      <p:pic>
        <p:nvPicPr>
          <p:cNvPr id="31" name="Kuva 30">
            <a:extLst>
              <a:ext uri="{FF2B5EF4-FFF2-40B4-BE49-F238E27FC236}">
                <a16:creationId xmlns:a16="http://schemas.microsoft.com/office/drawing/2014/main" id="{412C2347-50BB-0A30-3382-D804BE98C542}"/>
              </a:ext>
              <a:ext uri="{C183D7F6-B498-43B3-948B-1728B52AA6E4}">
                <adec:decorative xmlns:adec="http://schemas.microsoft.com/office/drawing/2017/decorative" val="1"/>
              </a:ext>
            </a:extLst>
          </p:cNvPr>
          <p:cNvPicPr>
            <a:picLocks noChangeAspect="1"/>
          </p:cNvPicPr>
          <p:nvPr/>
        </p:nvPicPr>
        <p:blipFill>
          <a:blip r:embed="rId13"/>
          <a:stretch>
            <a:fillRect/>
          </a:stretch>
        </p:blipFill>
        <p:spPr>
          <a:xfrm>
            <a:off x="5737767" y="2277864"/>
            <a:ext cx="253163" cy="813191"/>
          </a:xfrm>
          <a:prstGeom prst="rect">
            <a:avLst/>
          </a:prstGeom>
        </p:spPr>
      </p:pic>
      <p:pic>
        <p:nvPicPr>
          <p:cNvPr id="33" name="Kuva 32">
            <a:extLst>
              <a:ext uri="{FF2B5EF4-FFF2-40B4-BE49-F238E27FC236}">
                <a16:creationId xmlns:a16="http://schemas.microsoft.com/office/drawing/2014/main" id="{2B46894B-B3A6-2F27-1663-23951030F1FB}"/>
              </a:ext>
              <a:ext uri="{C183D7F6-B498-43B3-948B-1728B52AA6E4}">
                <adec:decorative xmlns:adec="http://schemas.microsoft.com/office/drawing/2017/decorative" val="1"/>
              </a:ext>
            </a:extLst>
          </p:cNvPr>
          <p:cNvPicPr>
            <a:picLocks noChangeAspect="1"/>
          </p:cNvPicPr>
          <p:nvPr/>
        </p:nvPicPr>
        <p:blipFill>
          <a:blip r:embed="rId14"/>
          <a:stretch>
            <a:fillRect/>
          </a:stretch>
        </p:blipFill>
        <p:spPr>
          <a:xfrm>
            <a:off x="6616550" y="2365060"/>
            <a:ext cx="345223" cy="813192"/>
          </a:xfrm>
          <a:prstGeom prst="rect">
            <a:avLst/>
          </a:prstGeom>
        </p:spPr>
      </p:pic>
      <p:pic>
        <p:nvPicPr>
          <p:cNvPr id="29" name="Kuva 28">
            <a:extLst>
              <a:ext uri="{FF2B5EF4-FFF2-40B4-BE49-F238E27FC236}">
                <a16:creationId xmlns:a16="http://schemas.microsoft.com/office/drawing/2014/main" id="{E31B1B69-7592-45E0-2811-FC560404DAD0}"/>
              </a:ext>
              <a:ext uri="{C183D7F6-B498-43B3-948B-1728B52AA6E4}">
                <adec:decorative xmlns:adec="http://schemas.microsoft.com/office/drawing/2017/decorative" val="1"/>
              </a:ext>
            </a:extLst>
          </p:cNvPr>
          <p:cNvPicPr>
            <a:picLocks noChangeAspect="1"/>
          </p:cNvPicPr>
          <p:nvPr/>
        </p:nvPicPr>
        <p:blipFill>
          <a:blip r:embed="rId15"/>
          <a:stretch>
            <a:fillRect/>
          </a:stretch>
        </p:blipFill>
        <p:spPr>
          <a:xfrm>
            <a:off x="5909545" y="2365060"/>
            <a:ext cx="253163" cy="813191"/>
          </a:xfrm>
          <a:prstGeom prst="rect">
            <a:avLst/>
          </a:prstGeom>
        </p:spPr>
      </p:pic>
      <p:pic>
        <p:nvPicPr>
          <p:cNvPr id="35" name="Kuva 34">
            <a:extLst>
              <a:ext uri="{FF2B5EF4-FFF2-40B4-BE49-F238E27FC236}">
                <a16:creationId xmlns:a16="http://schemas.microsoft.com/office/drawing/2014/main" id="{01B867A3-23B8-084F-C445-DAE8FE7A3308}"/>
              </a:ext>
              <a:ext uri="{C183D7F6-B498-43B3-948B-1728B52AA6E4}">
                <adec:decorative xmlns:adec="http://schemas.microsoft.com/office/drawing/2017/decorative" val="1"/>
              </a:ext>
            </a:extLst>
          </p:cNvPr>
          <p:cNvPicPr>
            <a:picLocks noChangeAspect="1"/>
          </p:cNvPicPr>
          <p:nvPr/>
        </p:nvPicPr>
        <p:blipFill>
          <a:blip r:embed="rId16"/>
          <a:stretch>
            <a:fillRect/>
          </a:stretch>
        </p:blipFill>
        <p:spPr>
          <a:xfrm>
            <a:off x="5368731" y="2270193"/>
            <a:ext cx="253163" cy="813190"/>
          </a:xfrm>
          <a:prstGeom prst="rect">
            <a:avLst/>
          </a:prstGeom>
        </p:spPr>
      </p:pic>
      <p:pic>
        <p:nvPicPr>
          <p:cNvPr id="21" name="Kuva 20">
            <a:extLst>
              <a:ext uri="{FF2B5EF4-FFF2-40B4-BE49-F238E27FC236}">
                <a16:creationId xmlns:a16="http://schemas.microsoft.com/office/drawing/2014/main" id="{0BC2B83B-09DC-F700-D2BB-B09710ACB4FE}"/>
              </a:ext>
              <a:ext uri="{C183D7F6-B498-43B3-948B-1728B52AA6E4}">
                <adec:decorative xmlns:adec="http://schemas.microsoft.com/office/drawing/2017/decorative" val="1"/>
              </a:ext>
            </a:extLst>
          </p:cNvPr>
          <p:cNvPicPr>
            <a:picLocks noChangeAspect="1"/>
          </p:cNvPicPr>
          <p:nvPr/>
        </p:nvPicPr>
        <p:blipFill>
          <a:blip r:embed="rId17"/>
          <a:stretch>
            <a:fillRect/>
          </a:stretch>
        </p:blipFill>
        <p:spPr>
          <a:xfrm>
            <a:off x="6255104" y="2365060"/>
            <a:ext cx="253163" cy="813191"/>
          </a:xfrm>
          <a:prstGeom prst="rect">
            <a:avLst/>
          </a:prstGeom>
        </p:spPr>
      </p:pic>
      <p:pic>
        <p:nvPicPr>
          <p:cNvPr id="27" name="Kuva 26">
            <a:extLst>
              <a:ext uri="{FF2B5EF4-FFF2-40B4-BE49-F238E27FC236}">
                <a16:creationId xmlns:a16="http://schemas.microsoft.com/office/drawing/2014/main" id="{6B91F09C-C228-87F4-2FA2-159E6A516D81}"/>
              </a:ext>
              <a:ext uri="{C183D7F6-B498-43B3-948B-1728B52AA6E4}">
                <adec:decorative xmlns:adec="http://schemas.microsoft.com/office/drawing/2017/decorative" val="1"/>
              </a:ext>
            </a:extLst>
          </p:cNvPr>
          <p:cNvPicPr>
            <a:picLocks noChangeAspect="1"/>
          </p:cNvPicPr>
          <p:nvPr/>
        </p:nvPicPr>
        <p:blipFill>
          <a:blip r:embed="rId18"/>
          <a:stretch>
            <a:fillRect/>
          </a:stretch>
        </p:blipFill>
        <p:spPr>
          <a:xfrm>
            <a:off x="5501280" y="2350423"/>
            <a:ext cx="299193" cy="813191"/>
          </a:xfrm>
          <a:prstGeom prst="rect">
            <a:avLst/>
          </a:prstGeom>
        </p:spPr>
      </p:pic>
      <p:pic>
        <p:nvPicPr>
          <p:cNvPr id="40" name="Kuva 39">
            <a:extLst>
              <a:ext uri="{FF2B5EF4-FFF2-40B4-BE49-F238E27FC236}">
                <a16:creationId xmlns:a16="http://schemas.microsoft.com/office/drawing/2014/main" id="{6297C6E0-8655-1523-E989-14891B725678}"/>
              </a:ext>
              <a:ext uri="{C183D7F6-B498-43B3-948B-1728B52AA6E4}">
                <adec:decorative xmlns:adec="http://schemas.microsoft.com/office/drawing/2017/decorative" val="1"/>
              </a:ext>
            </a:extLst>
          </p:cNvPr>
          <p:cNvPicPr>
            <a:picLocks noChangeAspect="1"/>
          </p:cNvPicPr>
          <p:nvPr/>
        </p:nvPicPr>
        <p:blipFill>
          <a:blip r:embed="rId12"/>
          <a:stretch>
            <a:fillRect/>
          </a:stretch>
        </p:blipFill>
        <p:spPr>
          <a:xfrm>
            <a:off x="11126935" y="1968285"/>
            <a:ext cx="194566" cy="619075"/>
          </a:xfrm>
          <a:prstGeom prst="rect">
            <a:avLst/>
          </a:prstGeom>
        </p:spPr>
      </p:pic>
      <p:pic>
        <p:nvPicPr>
          <p:cNvPr id="42" name="Kuva 41">
            <a:extLst>
              <a:ext uri="{FF2B5EF4-FFF2-40B4-BE49-F238E27FC236}">
                <a16:creationId xmlns:a16="http://schemas.microsoft.com/office/drawing/2014/main" id="{EB68C34D-FE3C-9235-89AB-4F9AEA55C469}"/>
              </a:ext>
              <a:ext uri="{C183D7F6-B498-43B3-948B-1728B52AA6E4}">
                <adec:decorative xmlns:adec="http://schemas.microsoft.com/office/drawing/2017/decorative" val="1"/>
              </a:ext>
            </a:extLst>
          </p:cNvPr>
          <p:cNvPicPr>
            <a:picLocks noChangeAspect="1"/>
          </p:cNvPicPr>
          <p:nvPr/>
        </p:nvPicPr>
        <p:blipFill>
          <a:blip r:embed="rId16"/>
          <a:stretch>
            <a:fillRect/>
          </a:stretch>
        </p:blipFill>
        <p:spPr>
          <a:xfrm>
            <a:off x="3067233" y="2401929"/>
            <a:ext cx="253163" cy="813190"/>
          </a:xfrm>
          <a:prstGeom prst="rect">
            <a:avLst/>
          </a:prstGeom>
        </p:spPr>
      </p:pic>
      <p:pic>
        <p:nvPicPr>
          <p:cNvPr id="43" name="Kuva 42">
            <a:extLst>
              <a:ext uri="{FF2B5EF4-FFF2-40B4-BE49-F238E27FC236}">
                <a16:creationId xmlns:a16="http://schemas.microsoft.com/office/drawing/2014/main" id="{D35F6043-23A2-EC83-9483-BD9CFB2D81FF}"/>
              </a:ext>
              <a:ext uri="{C183D7F6-B498-43B3-948B-1728B52AA6E4}">
                <adec:decorative xmlns:adec="http://schemas.microsoft.com/office/drawing/2017/decorative" val="1"/>
              </a:ext>
            </a:extLst>
          </p:cNvPr>
          <p:cNvPicPr>
            <a:picLocks noChangeAspect="1"/>
          </p:cNvPicPr>
          <p:nvPr/>
        </p:nvPicPr>
        <p:blipFill>
          <a:blip r:embed="rId18"/>
          <a:stretch>
            <a:fillRect/>
          </a:stretch>
        </p:blipFill>
        <p:spPr>
          <a:xfrm>
            <a:off x="2641842" y="2396918"/>
            <a:ext cx="299193" cy="813191"/>
          </a:xfrm>
          <a:prstGeom prst="rect">
            <a:avLst/>
          </a:prstGeom>
        </p:spPr>
      </p:pic>
      <p:pic>
        <p:nvPicPr>
          <p:cNvPr id="41" name="Kuva 40">
            <a:extLst>
              <a:ext uri="{FF2B5EF4-FFF2-40B4-BE49-F238E27FC236}">
                <a16:creationId xmlns:a16="http://schemas.microsoft.com/office/drawing/2014/main" id="{78685088-B025-E0FB-0649-160E11E3B95E}"/>
              </a:ext>
              <a:ext uri="{C183D7F6-B498-43B3-948B-1728B52AA6E4}">
                <adec:decorative xmlns:adec="http://schemas.microsoft.com/office/drawing/2017/decorative" val="1"/>
              </a:ext>
            </a:extLst>
          </p:cNvPr>
          <p:cNvPicPr>
            <a:picLocks noChangeAspect="1"/>
          </p:cNvPicPr>
          <p:nvPr/>
        </p:nvPicPr>
        <p:blipFill>
          <a:blip r:embed="rId15"/>
          <a:stretch>
            <a:fillRect/>
          </a:stretch>
        </p:blipFill>
        <p:spPr>
          <a:xfrm>
            <a:off x="2879626" y="2434803"/>
            <a:ext cx="253163" cy="813191"/>
          </a:xfrm>
          <a:prstGeom prst="rect">
            <a:avLst/>
          </a:prstGeom>
        </p:spPr>
      </p:pic>
      <p:pic>
        <p:nvPicPr>
          <p:cNvPr id="44" name="Kuva 43">
            <a:extLst>
              <a:ext uri="{FF2B5EF4-FFF2-40B4-BE49-F238E27FC236}">
                <a16:creationId xmlns:a16="http://schemas.microsoft.com/office/drawing/2014/main" id="{87AB2B24-4B8D-A452-413E-67B625840C73}"/>
              </a:ext>
              <a:ext uri="{C183D7F6-B498-43B3-948B-1728B52AA6E4}">
                <adec:decorative xmlns:adec="http://schemas.microsoft.com/office/drawing/2017/decorative" val="1"/>
              </a:ext>
            </a:extLst>
          </p:cNvPr>
          <p:cNvPicPr>
            <a:picLocks noChangeAspect="1"/>
          </p:cNvPicPr>
          <p:nvPr/>
        </p:nvPicPr>
        <p:blipFill>
          <a:blip r:embed="rId16"/>
          <a:stretch>
            <a:fillRect/>
          </a:stretch>
        </p:blipFill>
        <p:spPr>
          <a:xfrm>
            <a:off x="831291" y="1996172"/>
            <a:ext cx="194566" cy="624970"/>
          </a:xfrm>
          <a:prstGeom prst="rect">
            <a:avLst/>
          </a:prstGeom>
        </p:spPr>
      </p:pic>
      <p:pic>
        <p:nvPicPr>
          <p:cNvPr id="45" name="Kuva 44">
            <a:extLst>
              <a:ext uri="{FF2B5EF4-FFF2-40B4-BE49-F238E27FC236}">
                <a16:creationId xmlns:a16="http://schemas.microsoft.com/office/drawing/2014/main" id="{445B02EA-9C97-E233-E897-A33971FE327F}"/>
              </a:ext>
              <a:ext uri="{C183D7F6-B498-43B3-948B-1728B52AA6E4}">
                <adec:decorative xmlns:adec="http://schemas.microsoft.com/office/drawing/2017/decorative" val="1"/>
              </a:ext>
            </a:extLst>
          </p:cNvPr>
          <p:cNvPicPr>
            <a:picLocks noChangeAspect="1"/>
          </p:cNvPicPr>
          <p:nvPr/>
        </p:nvPicPr>
        <p:blipFill>
          <a:blip r:embed="rId17"/>
          <a:stretch>
            <a:fillRect/>
          </a:stretch>
        </p:blipFill>
        <p:spPr>
          <a:xfrm>
            <a:off x="8918049" y="1968283"/>
            <a:ext cx="219292" cy="704393"/>
          </a:xfrm>
          <a:prstGeom prst="rect">
            <a:avLst/>
          </a:prstGeom>
        </p:spPr>
      </p:pic>
      <p:pic>
        <p:nvPicPr>
          <p:cNvPr id="46" name="Kuva 45">
            <a:extLst>
              <a:ext uri="{FF2B5EF4-FFF2-40B4-BE49-F238E27FC236}">
                <a16:creationId xmlns:a16="http://schemas.microsoft.com/office/drawing/2014/main" id="{F905ABEF-E8F9-7B82-5ECF-BFFBC05037CF}"/>
              </a:ext>
              <a:ext uri="{C183D7F6-B498-43B3-948B-1728B52AA6E4}">
                <adec:decorative xmlns:adec="http://schemas.microsoft.com/office/drawing/2017/decorative" val="1"/>
              </a:ext>
            </a:extLst>
          </p:cNvPr>
          <p:cNvPicPr>
            <a:picLocks noChangeAspect="1"/>
          </p:cNvPicPr>
          <p:nvPr/>
        </p:nvPicPr>
        <p:blipFill>
          <a:blip r:embed="rId13"/>
          <a:stretch>
            <a:fillRect/>
          </a:stretch>
        </p:blipFill>
        <p:spPr>
          <a:xfrm>
            <a:off x="9155144" y="1960455"/>
            <a:ext cx="219293" cy="704396"/>
          </a:xfrm>
          <a:prstGeom prst="rect">
            <a:avLst/>
          </a:prstGeom>
        </p:spPr>
      </p:pic>
      <p:pic>
        <p:nvPicPr>
          <p:cNvPr id="50" name="Kuva 49">
            <a:extLst>
              <a:ext uri="{FF2B5EF4-FFF2-40B4-BE49-F238E27FC236}">
                <a16:creationId xmlns:a16="http://schemas.microsoft.com/office/drawing/2014/main" id="{BA0F007D-FDC1-783E-6EB1-5E6A60D23A15}"/>
              </a:ext>
              <a:ext uri="{C183D7F6-B498-43B3-948B-1728B52AA6E4}">
                <adec:decorative xmlns:adec="http://schemas.microsoft.com/office/drawing/2017/decorative" val="1"/>
              </a:ext>
            </a:extLst>
          </p:cNvPr>
          <p:cNvPicPr>
            <a:picLocks noChangeAspect="1"/>
          </p:cNvPicPr>
          <p:nvPr/>
        </p:nvPicPr>
        <p:blipFill>
          <a:blip r:embed="rId19"/>
          <a:stretch>
            <a:fillRect/>
          </a:stretch>
        </p:blipFill>
        <p:spPr>
          <a:xfrm>
            <a:off x="4697594" y="3392879"/>
            <a:ext cx="430604" cy="884611"/>
          </a:xfrm>
          <a:prstGeom prst="rect">
            <a:avLst/>
          </a:prstGeom>
        </p:spPr>
      </p:pic>
      <p:pic>
        <p:nvPicPr>
          <p:cNvPr id="52" name="Kuva 51">
            <a:extLst>
              <a:ext uri="{FF2B5EF4-FFF2-40B4-BE49-F238E27FC236}">
                <a16:creationId xmlns:a16="http://schemas.microsoft.com/office/drawing/2014/main" id="{FD85E5CB-BDC1-DD6C-D844-E00B60AAAC49}"/>
              </a:ext>
              <a:ext uri="{C183D7F6-B498-43B3-948B-1728B52AA6E4}">
                <adec:decorative xmlns:adec="http://schemas.microsoft.com/office/drawing/2017/decorative" val="1"/>
              </a:ext>
            </a:extLst>
          </p:cNvPr>
          <p:cNvPicPr>
            <a:picLocks noChangeAspect="1"/>
          </p:cNvPicPr>
          <p:nvPr/>
        </p:nvPicPr>
        <p:blipFill>
          <a:blip r:embed="rId20"/>
          <a:stretch>
            <a:fillRect/>
          </a:stretch>
        </p:blipFill>
        <p:spPr>
          <a:xfrm>
            <a:off x="9826432" y="2587360"/>
            <a:ext cx="460296" cy="805519"/>
          </a:xfrm>
          <a:prstGeom prst="rect">
            <a:avLst/>
          </a:prstGeom>
        </p:spPr>
      </p:pic>
      <p:sp>
        <p:nvSpPr>
          <p:cNvPr id="75" name="Tekstiruutu 74">
            <a:extLst>
              <a:ext uri="{FF2B5EF4-FFF2-40B4-BE49-F238E27FC236}">
                <a16:creationId xmlns:a16="http://schemas.microsoft.com/office/drawing/2014/main" id="{9255BC21-06E4-8A2F-8939-38AE28DCFB04}"/>
              </a:ext>
            </a:extLst>
          </p:cNvPr>
          <p:cNvSpPr txBox="1"/>
          <p:nvPr/>
        </p:nvSpPr>
        <p:spPr>
          <a:xfrm rot="20046155">
            <a:off x="4367464" y="522840"/>
            <a:ext cx="907642" cy="261610"/>
          </a:xfrm>
          <a:prstGeom prst="rect">
            <a:avLst/>
          </a:prstGeom>
          <a:noFill/>
        </p:spPr>
        <p:txBody>
          <a:bodyPr wrap="square" rtlCol="0">
            <a:spAutoFit/>
          </a:bodyPr>
          <a:lstStyle/>
          <a:p>
            <a:pPr algn="ctr" rtl="0"/>
            <a:r>
              <a:rPr lang="sv" sz="1100" b="1">
                <a:latin typeface="Arial" panose="020B0604020202020204" pitchFamily="34" charset="0"/>
                <a:cs typeface="Arial" panose="020B0604020202020204" pitchFamily="34" charset="0"/>
              </a:rPr>
              <a:t>STANNA</a:t>
            </a:r>
          </a:p>
        </p:txBody>
      </p:sp>
      <p:sp>
        <p:nvSpPr>
          <p:cNvPr id="76" name="Tekstiruutu 75">
            <a:extLst>
              <a:ext uri="{FF2B5EF4-FFF2-40B4-BE49-F238E27FC236}">
                <a16:creationId xmlns:a16="http://schemas.microsoft.com/office/drawing/2014/main" id="{B09E65DB-867E-579F-EF81-B3DDE5EDE137}"/>
              </a:ext>
            </a:extLst>
          </p:cNvPr>
          <p:cNvSpPr txBox="1"/>
          <p:nvPr/>
        </p:nvSpPr>
        <p:spPr>
          <a:xfrm rot="21387305">
            <a:off x="5293658" y="268640"/>
            <a:ext cx="1141829" cy="261610"/>
          </a:xfrm>
          <a:prstGeom prst="rect">
            <a:avLst/>
          </a:prstGeom>
          <a:noFill/>
        </p:spPr>
        <p:txBody>
          <a:bodyPr wrap="square" rtlCol="0">
            <a:spAutoFit/>
          </a:bodyPr>
          <a:lstStyle/>
          <a:p>
            <a:pPr algn="ctr" rtl="0"/>
            <a:r>
              <a:rPr lang="sv" sz="1100" b="1">
                <a:latin typeface="Arial" panose="020B0604020202020204" pitchFamily="34" charset="0"/>
                <a:cs typeface="Arial" panose="020B0604020202020204" pitchFamily="34" charset="0"/>
              </a:rPr>
              <a:t>LYSSNA</a:t>
            </a:r>
          </a:p>
        </p:txBody>
      </p:sp>
      <p:sp>
        <p:nvSpPr>
          <p:cNvPr id="77" name="Tekstiruutu 76">
            <a:extLst>
              <a:ext uri="{FF2B5EF4-FFF2-40B4-BE49-F238E27FC236}">
                <a16:creationId xmlns:a16="http://schemas.microsoft.com/office/drawing/2014/main" id="{EF8F7C1B-D9BA-FE71-A251-ADE9AF0F8E66}"/>
              </a:ext>
            </a:extLst>
          </p:cNvPr>
          <p:cNvSpPr txBox="1"/>
          <p:nvPr/>
        </p:nvSpPr>
        <p:spPr>
          <a:xfrm rot="788891">
            <a:off x="6298454" y="320775"/>
            <a:ext cx="1014628" cy="261610"/>
          </a:xfrm>
          <a:prstGeom prst="rect">
            <a:avLst/>
          </a:prstGeom>
          <a:noFill/>
        </p:spPr>
        <p:txBody>
          <a:bodyPr wrap="square" rtlCol="0">
            <a:spAutoFit/>
          </a:bodyPr>
          <a:lstStyle/>
          <a:p>
            <a:pPr algn="ctr" rtl="0"/>
            <a:r>
              <a:rPr lang="sv" sz="1100" b="1" dirty="0">
                <a:latin typeface="Arial" panose="020B0604020202020204" pitchFamily="34" charset="0"/>
                <a:cs typeface="Arial" panose="020B0604020202020204" pitchFamily="34" charset="0"/>
              </a:rPr>
              <a:t>GE BERÖM</a:t>
            </a:r>
          </a:p>
        </p:txBody>
      </p:sp>
      <p:sp>
        <p:nvSpPr>
          <p:cNvPr id="78" name="Tekstiruutu 77">
            <a:extLst>
              <a:ext uri="{FF2B5EF4-FFF2-40B4-BE49-F238E27FC236}">
                <a16:creationId xmlns:a16="http://schemas.microsoft.com/office/drawing/2014/main" id="{B1F14D93-1A33-18B1-0210-601D138428F7}"/>
              </a:ext>
            </a:extLst>
          </p:cNvPr>
          <p:cNvSpPr txBox="1"/>
          <p:nvPr/>
        </p:nvSpPr>
        <p:spPr>
          <a:xfrm rot="1724427">
            <a:off x="7190148" y="608029"/>
            <a:ext cx="723716" cy="261610"/>
          </a:xfrm>
          <a:prstGeom prst="rect">
            <a:avLst/>
          </a:prstGeom>
          <a:noFill/>
        </p:spPr>
        <p:txBody>
          <a:bodyPr wrap="square" rtlCol="0">
            <a:spAutoFit/>
          </a:bodyPr>
          <a:lstStyle/>
          <a:p>
            <a:pPr algn="ctr" rtl="0"/>
            <a:r>
              <a:rPr lang="sv" sz="1100" b="1">
                <a:latin typeface="Arial" panose="020B0604020202020204" pitchFamily="34" charset="0"/>
                <a:cs typeface="Arial" panose="020B0604020202020204" pitchFamily="34" charset="0"/>
              </a:rPr>
              <a:t>TACKA</a:t>
            </a:r>
          </a:p>
        </p:txBody>
      </p:sp>
      <p:sp>
        <p:nvSpPr>
          <p:cNvPr id="79" name="Tekstiruutu 78">
            <a:extLst>
              <a:ext uri="{FF2B5EF4-FFF2-40B4-BE49-F238E27FC236}">
                <a16:creationId xmlns:a16="http://schemas.microsoft.com/office/drawing/2014/main" id="{E4E49F15-F969-91D3-6420-8CA3D09BEEF0}"/>
              </a:ext>
            </a:extLst>
          </p:cNvPr>
          <p:cNvSpPr txBox="1"/>
          <p:nvPr/>
        </p:nvSpPr>
        <p:spPr>
          <a:xfrm>
            <a:off x="5724954" y="692833"/>
            <a:ext cx="738785" cy="307777"/>
          </a:xfrm>
          <a:prstGeom prst="rect">
            <a:avLst/>
          </a:prstGeom>
          <a:noFill/>
        </p:spPr>
        <p:txBody>
          <a:bodyPr wrap="square" rtlCol="0">
            <a:spAutoFit/>
          </a:bodyPr>
          <a:lstStyle/>
          <a:p>
            <a:pPr algn="ctr" rtl="0"/>
            <a:r>
              <a:rPr lang="sv" sz="1400" b="1">
                <a:latin typeface="Arial" panose="020B0604020202020204" pitchFamily="34" charset="0"/>
                <a:cs typeface="Arial" panose="020B0604020202020204" pitchFamily="34" charset="0"/>
              </a:rPr>
              <a:t>PUK</a:t>
            </a:r>
          </a:p>
        </p:txBody>
      </p:sp>
      <p:sp>
        <p:nvSpPr>
          <p:cNvPr id="80" name="Tekstiruutu 79">
            <a:extLst>
              <a:ext uri="{FF2B5EF4-FFF2-40B4-BE49-F238E27FC236}">
                <a16:creationId xmlns:a16="http://schemas.microsoft.com/office/drawing/2014/main" id="{EEECB103-B6D9-9BE7-7AC9-0429B5AC145D}"/>
              </a:ext>
            </a:extLst>
          </p:cNvPr>
          <p:cNvSpPr txBox="1"/>
          <p:nvPr/>
        </p:nvSpPr>
        <p:spPr>
          <a:xfrm>
            <a:off x="4932808" y="1029083"/>
            <a:ext cx="2131863" cy="261610"/>
          </a:xfrm>
          <a:prstGeom prst="rect">
            <a:avLst/>
          </a:prstGeom>
          <a:noFill/>
        </p:spPr>
        <p:txBody>
          <a:bodyPr wrap="square" rtlCol="0">
            <a:spAutoFit/>
          </a:bodyPr>
          <a:lstStyle/>
          <a:p>
            <a:pPr algn="ctr" rtl="0"/>
            <a:r>
              <a:rPr lang="sv" sz="1100" b="1" dirty="0">
                <a:latin typeface="Arial" panose="020B0604020202020204" pitchFamily="34" charset="0"/>
                <a:cs typeface="Arial" panose="020B0604020202020204" pitchFamily="34" charset="0"/>
              </a:rPr>
              <a:t>Studiehandledning och stöd</a:t>
            </a:r>
          </a:p>
        </p:txBody>
      </p:sp>
      <p:sp>
        <p:nvSpPr>
          <p:cNvPr id="71" name="Tekstiruutu 70">
            <a:extLst>
              <a:ext uri="{FF2B5EF4-FFF2-40B4-BE49-F238E27FC236}">
                <a16:creationId xmlns:a16="http://schemas.microsoft.com/office/drawing/2014/main" id="{BF562F49-4F1F-770C-0A14-A72369174D33}"/>
              </a:ext>
            </a:extLst>
          </p:cNvPr>
          <p:cNvSpPr txBox="1"/>
          <p:nvPr/>
        </p:nvSpPr>
        <p:spPr>
          <a:xfrm>
            <a:off x="268642" y="1553433"/>
            <a:ext cx="1334531" cy="261610"/>
          </a:xfrm>
          <a:prstGeom prst="rect">
            <a:avLst/>
          </a:prstGeom>
          <a:noFill/>
        </p:spPr>
        <p:txBody>
          <a:bodyPr wrap="square" rtlCol="0">
            <a:spAutoFit/>
          </a:bodyPr>
          <a:lstStyle/>
          <a:p>
            <a:pPr algn="ctr" rtl="0"/>
            <a:r>
              <a:rPr lang="sv" sz="1100" b="1">
                <a:latin typeface="Arial" panose="020B0604020202020204" pitchFamily="34" charset="0"/>
                <a:cs typeface="Arial" panose="020B0604020202020204" pitchFamily="34" charset="0"/>
              </a:rPr>
              <a:t>ANSÖKNINGAR</a:t>
            </a:r>
          </a:p>
        </p:txBody>
      </p:sp>
      <p:sp>
        <p:nvSpPr>
          <p:cNvPr id="84" name="Tekstiruutu 83">
            <a:extLst>
              <a:ext uri="{FF2B5EF4-FFF2-40B4-BE49-F238E27FC236}">
                <a16:creationId xmlns:a16="http://schemas.microsoft.com/office/drawing/2014/main" id="{9706E1B6-2A15-7CDB-A2EE-39D3B25009F5}"/>
              </a:ext>
            </a:extLst>
          </p:cNvPr>
          <p:cNvSpPr txBox="1"/>
          <p:nvPr/>
        </p:nvSpPr>
        <p:spPr>
          <a:xfrm>
            <a:off x="-11064" y="2554560"/>
            <a:ext cx="1902976" cy="430887"/>
          </a:xfrm>
          <a:prstGeom prst="rect">
            <a:avLst/>
          </a:prstGeom>
          <a:noFill/>
        </p:spPr>
        <p:txBody>
          <a:bodyPr wrap="square" rtlCol="0">
            <a:spAutoFit/>
          </a:bodyPr>
          <a:lstStyle/>
          <a:p>
            <a:pPr algn="ctr" rtl="0"/>
            <a:r>
              <a:rPr lang="sv" sz="1100" b="1" dirty="0">
                <a:latin typeface="Arial" panose="020B0604020202020204" pitchFamily="34" charset="0"/>
                <a:cs typeface="Arial" panose="020B0604020202020204" pitchFamily="34" charset="0"/>
              </a:rPr>
              <a:t>Gemensam</a:t>
            </a:r>
            <a:br>
              <a:rPr lang="sv" sz="1100" b="1" dirty="0">
                <a:latin typeface="Arial" panose="020B0604020202020204" pitchFamily="34" charset="0"/>
                <a:cs typeface="Arial" panose="020B0604020202020204" pitchFamily="34" charset="0"/>
              </a:rPr>
            </a:br>
            <a:r>
              <a:rPr lang="sv" sz="1100" b="1" dirty="0">
                <a:latin typeface="Arial" panose="020B0604020202020204" pitchFamily="34" charset="0"/>
                <a:cs typeface="Arial" panose="020B0604020202020204" pitchFamily="34" charset="0"/>
              </a:rPr>
              <a:t>antagning</a:t>
            </a:r>
          </a:p>
        </p:txBody>
      </p:sp>
      <p:sp>
        <p:nvSpPr>
          <p:cNvPr id="85" name="Tekstiruutu 84">
            <a:extLst>
              <a:ext uri="{FF2B5EF4-FFF2-40B4-BE49-F238E27FC236}">
                <a16:creationId xmlns:a16="http://schemas.microsoft.com/office/drawing/2014/main" id="{34BCBB20-A28A-FFC2-0B9D-370B2B195A6C}"/>
              </a:ext>
            </a:extLst>
          </p:cNvPr>
          <p:cNvSpPr txBox="1"/>
          <p:nvPr/>
        </p:nvSpPr>
        <p:spPr>
          <a:xfrm>
            <a:off x="83390" y="3174805"/>
            <a:ext cx="1685150" cy="430887"/>
          </a:xfrm>
          <a:prstGeom prst="rect">
            <a:avLst/>
          </a:prstGeom>
          <a:noFill/>
        </p:spPr>
        <p:txBody>
          <a:bodyPr wrap="square" rtlCol="0">
            <a:spAutoFit/>
          </a:bodyPr>
          <a:lstStyle/>
          <a:p>
            <a:pPr algn="ctr" rtl="0"/>
            <a:r>
              <a:rPr lang="sv" sz="1100" b="1" dirty="0">
                <a:latin typeface="Arial" panose="020B0604020202020204" pitchFamily="34" charset="0"/>
                <a:cs typeface="Arial" panose="020B0604020202020204" pitchFamily="34" charset="0"/>
              </a:rPr>
              <a:t>Kontinuerlig </a:t>
            </a:r>
            <a:br>
              <a:rPr lang="sv" sz="1100" b="1" dirty="0">
                <a:latin typeface="Arial" panose="020B0604020202020204" pitchFamily="34" charset="0"/>
                <a:cs typeface="Arial" panose="020B0604020202020204" pitchFamily="34" charset="0"/>
              </a:rPr>
            </a:br>
            <a:r>
              <a:rPr lang="sv" sz="1100" b="1" dirty="0">
                <a:latin typeface="Arial" panose="020B0604020202020204" pitchFamily="34" charset="0"/>
                <a:cs typeface="Arial" panose="020B0604020202020204" pitchFamily="34" charset="0"/>
              </a:rPr>
              <a:t>ansökan</a:t>
            </a:r>
          </a:p>
        </p:txBody>
      </p:sp>
      <p:sp>
        <p:nvSpPr>
          <p:cNvPr id="74" name="Tekstiruutu 73">
            <a:extLst>
              <a:ext uri="{FF2B5EF4-FFF2-40B4-BE49-F238E27FC236}">
                <a16:creationId xmlns:a16="http://schemas.microsoft.com/office/drawing/2014/main" id="{2C9F9717-A41E-270E-9854-FA374D3F31FD}"/>
              </a:ext>
            </a:extLst>
          </p:cNvPr>
          <p:cNvSpPr txBox="1"/>
          <p:nvPr/>
        </p:nvSpPr>
        <p:spPr>
          <a:xfrm>
            <a:off x="1345561" y="1208929"/>
            <a:ext cx="2593393" cy="261610"/>
          </a:xfrm>
          <a:prstGeom prst="rect">
            <a:avLst/>
          </a:prstGeom>
          <a:noFill/>
        </p:spPr>
        <p:txBody>
          <a:bodyPr wrap="square" rtlCol="0">
            <a:spAutoFit/>
          </a:bodyPr>
          <a:lstStyle/>
          <a:p>
            <a:pPr algn="ctr" rtl="0"/>
            <a:r>
              <a:rPr lang="sv" sz="1100" b="1" dirty="0">
                <a:latin typeface="Arial" panose="020B0604020202020204" pitchFamily="34" charset="0"/>
                <a:cs typeface="Arial" panose="020B0604020202020204" pitchFamily="34" charset="0"/>
              </a:rPr>
              <a:t>Samarbetsnätverk för handledning</a:t>
            </a:r>
          </a:p>
        </p:txBody>
      </p:sp>
      <p:sp>
        <p:nvSpPr>
          <p:cNvPr id="73" name="Tekstiruutu 72">
            <a:extLst>
              <a:ext uri="{FF2B5EF4-FFF2-40B4-BE49-F238E27FC236}">
                <a16:creationId xmlns:a16="http://schemas.microsoft.com/office/drawing/2014/main" id="{39508168-D90A-4665-FCE5-CB82B5213B13}"/>
              </a:ext>
            </a:extLst>
          </p:cNvPr>
          <p:cNvSpPr txBox="1"/>
          <p:nvPr/>
        </p:nvSpPr>
        <p:spPr>
          <a:xfrm>
            <a:off x="9218434" y="1208929"/>
            <a:ext cx="1215995" cy="261610"/>
          </a:xfrm>
          <a:prstGeom prst="rect">
            <a:avLst/>
          </a:prstGeom>
          <a:noFill/>
        </p:spPr>
        <p:txBody>
          <a:bodyPr wrap="square" rtlCol="0">
            <a:spAutoFit/>
          </a:bodyPr>
          <a:lstStyle/>
          <a:p>
            <a:pPr algn="ctr" rtl="0"/>
            <a:r>
              <a:rPr lang="sv" sz="1100" b="1">
                <a:latin typeface="Arial" panose="020B0604020202020204" pitchFamily="34" charset="0"/>
                <a:cs typeface="Arial" panose="020B0604020202020204" pitchFamily="34" charset="0"/>
              </a:rPr>
              <a:t>Arbetsliv</a:t>
            </a:r>
          </a:p>
        </p:txBody>
      </p:sp>
      <p:sp>
        <p:nvSpPr>
          <p:cNvPr id="72" name="Tekstiruutu 71">
            <a:extLst>
              <a:ext uri="{FF2B5EF4-FFF2-40B4-BE49-F238E27FC236}">
                <a16:creationId xmlns:a16="http://schemas.microsoft.com/office/drawing/2014/main" id="{008346F3-9B7C-308F-B4AD-E75761CF9259}"/>
              </a:ext>
            </a:extLst>
          </p:cNvPr>
          <p:cNvSpPr txBox="1"/>
          <p:nvPr/>
        </p:nvSpPr>
        <p:spPr>
          <a:xfrm>
            <a:off x="10531530" y="1488780"/>
            <a:ext cx="1435234" cy="430887"/>
          </a:xfrm>
          <a:prstGeom prst="rect">
            <a:avLst/>
          </a:prstGeom>
          <a:noFill/>
        </p:spPr>
        <p:txBody>
          <a:bodyPr wrap="square" rtlCol="0">
            <a:spAutoFit/>
          </a:bodyPr>
          <a:lstStyle/>
          <a:p>
            <a:pPr algn="ctr" rtl="0"/>
            <a:r>
              <a:rPr lang="sv" sz="1100" b="1" dirty="0">
                <a:latin typeface="Arial" panose="020B0604020202020204" pitchFamily="34" charset="0"/>
                <a:cs typeface="Arial" panose="020B0604020202020204" pitchFamily="34" charset="0"/>
              </a:rPr>
              <a:t>HANDLEDNING I EFTERHAND</a:t>
            </a:r>
          </a:p>
        </p:txBody>
      </p:sp>
      <p:sp>
        <p:nvSpPr>
          <p:cNvPr id="81" name="Tekstiruutu 80">
            <a:extLst>
              <a:ext uri="{FF2B5EF4-FFF2-40B4-BE49-F238E27FC236}">
                <a16:creationId xmlns:a16="http://schemas.microsoft.com/office/drawing/2014/main" id="{841898D3-153A-0C57-49B3-EAD3FF464CB8}"/>
              </a:ext>
            </a:extLst>
          </p:cNvPr>
          <p:cNvSpPr txBox="1"/>
          <p:nvPr/>
        </p:nvSpPr>
        <p:spPr>
          <a:xfrm>
            <a:off x="349778" y="4091005"/>
            <a:ext cx="1765347" cy="307777"/>
          </a:xfrm>
          <a:prstGeom prst="rect">
            <a:avLst/>
          </a:prstGeom>
          <a:noFill/>
        </p:spPr>
        <p:txBody>
          <a:bodyPr wrap="square" rtlCol="0">
            <a:spAutoFit/>
          </a:bodyPr>
          <a:lstStyle/>
          <a:p>
            <a:pPr algn="ctr" rtl="0"/>
            <a:r>
              <a:rPr lang="sv" sz="1400" b="1" dirty="0">
                <a:latin typeface="Arial" panose="020B0604020202020204" pitchFamily="34" charset="0"/>
                <a:cs typeface="Arial" panose="020B0604020202020204" pitchFamily="34" charset="0"/>
              </a:rPr>
              <a:t>FÖRE STUDIERNA</a:t>
            </a:r>
          </a:p>
        </p:txBody>
      </p:sp>
      <p:sp>
        <p:nvSpPr>
          <p:cNvPr id="82" name="Tekstiruutu 81">
            <a:extLst>
              <a:ext uri="{FF2B5EF4-FFF2-40B4-BE49-F238E27FC236}">
                <a16:creationId xmlns:a16="http://schemas.microsoft.com/office/drawing/2014/main" id="{18B0B119-E9FA-581A-9139-DEAC8931BED2}"/>
              </a:ext>
            </a:extLst>
          </p:cNvPr>
          <p:cNvSpPr txBox="1"/>
          <p:nvPr/>
        </p:nvSpPr>
        <p:spPr>
          <a:xfrm>
            <a:off x="5030068" y="4078226"/>
            <a:ext cx="2131863" cy="307777"/>
          </a:xfrm>
          <a:prstGeom prst="rect">
            <a:avLst/>
          </a:prstGeom>
          <a:noFill/>
        </p:spPr>
        <p:txBody>
          <a:bodyPr wrap="square" rtlCol="0">
            <a:spAutoFit/>
          </a:bodyPr>
          <a:lstStyle/>
          <a:p>
            <a:pPr algn="ctr" rtl="0"/>
            <a:r>
              <a:rPr lang="sv" sz="1400" b="1">
                <a:latin typeface="Arial" panose="020B0604020202020204" pitchFamily="34" charset="0"/>
                <a:cs typeface="Arial" panose="020B0604020202020204" pitchFamily="34" charset="0"/>
              </a:rPr>
              <a:t>UNDER STUDIERNA</a:t>
            </a:r>
          </a:p>
        </p:txBody>
      </p:sp>
      <p:sp>
        <p:nvSpPr>
          <p:cNvPr id="83" name="Tekstiruutu 82">
            <a:extLst>
              <a:ext uri="{FF2B5EF4-FFF2-40B4-BE49-F238E27FC236}">
                <a16:creationId xmlns:a16="http://schemas.microsoft.com/office/drawing/2014/main" id="{60D3A34B-7504-C342-0BFD-4B4141CE1BAD}"/>
              </a:ext>
            </a:extLst>
          </p:cNvPr>
          <p:cNvSpPr txBox="1"/>
          <p:nvPr/>
        </p:nvSpPr>
        <p:spPr>
          <a:xfrm>
            <a:off x="9984506" y="4091005"/>
            <a:ext cx="1974725" cy="307777"/>
          </a:xfrm>
          <a:prstGeom prst="rect">
            <a:avLst/>
          </a:prstGeom>
          <a:noFill/>
        </p:spPr>
        <p:txBody>
          <a:bodyPr wrap="square" rtlCol="0">
            <a:spAutoFit/>
          </a:bodyPr>
          <a:lstStyle/>
          <a:p>
            <a:pPr algn="ctr" rtl="0"/>
            <a:r>
              <a:rPr lang="sv" sz="1400" b="1" dirty="0">
                <a:latin typeface="Arial" panose="020B0604020202020204" pitchFamily="34" charset="0"/>
                <a:cs typeface="Arial" panose="020B0604020202020204" pitchFamily="34" charset="0"/>
              </a:rPr>
              <a:t>EFTER STUDIERNA</a:t>
            </a:r>
          </a:p>
        </p:txBody>
      </p:sp>
      <p:sp>
        <p:nvSpPr>
          <p:cNvPr id="86" name="Tekstiruutu 85">
            <a:extLst>
              <a:ext uri="{FF2B5EF4-FFF2-40B4-BE49-F238E27FC236}">
                <a16:creationId xmlns:a16="http://schemas.microsoft.com/office/drawing/2014/main" id="{7858BA07-2E8A-5C22-89FD-DE0EA16A3D8F}"/>
              </a:ext>
            </a:extLst>
          </p:cNvPr>
          <p:cNvSpPr txBox="1"/>
          <p:nvPr/>
        </p:nvSpPr>
        <p:spPr>
          <a:xfrm>
            <a:off x="10429933" y="3064492"/>
            <a:ext cx="1427701" cy="261610"/>
          </a:xfrm>
          <a:prstGeom prst="rect">
            <a:avLst/>
          </a:prstGeom>
          <a:noFill/>
        </p:spPr>
        <p:txBody>
          <a:bodyPr wrap="square" rtlCol="0">
            <a:spAutoFit/>
          </a:bodyPr>
          <a:lstStyle/>
          <a:p>
            <a:pPr algn="ctr" rtl="0"/>
            <a:r>
              <a:rPr lang="sv" sz="1100" b="1" dirty="0">
                <a:latin typeface="Arial" panose="020B0604020202020204" pitchFamily="34" charset="0"/>
                <a:cs typeface="Arial" panose="020B0604020202020204" pitchFamily="34" charset="0"/>
              </a:rPr>
              <a:t>Fortsatta studier</a:t>
            </a:r>
          </a:p>
        </p:txBody>
      </p:sp>
      <p:sp>
        <p:nvSpPr>
          <p:cNvPr id="87" name="Tekstiruutu 86">
            <a:extLst>
              <a:ext uri="{FF2B5EF4-FFF2-40B4-BE49-F238E27FC236}">
                <a16:creationId xmlns:a16="http://schemas.microsoft.com/office/drawing/2014/main" id="{00A0336D-CA73-E2B0-13D1-2E762B5AD1F9}"/>
              </a:ext>
            </a:extLst>
          </p:cNvPr>
          <p:cNvSpPr txBox="1"/>
          <p:nvPr/>
        </p:nvSpPr>
        <p:spPr>
          <a:xfrm>
            <a:off x="2449009" y="4662900"/>
            <a:ext cx="3146471" cy="307777"/>
          </a:xfrm>
          <a:prstGeom prst="rect">
            <a:avLst/>
          </a:prstGeom>
          <a:noFill/>
        </p:spPr>
        <p:txBody>
          <a:bodyPr wrap="square" rtlCol="0">
            <a:spAutoFit/>
          </a:bodyPr>
          <a:lstStyle/>
          <a:p>
            <a:pPr algn="ctr" rtl="0"/>
            <a:r>
              <a:rPr lang="sv" sz="1400" b="1">
                <a:latin typeface="Arial" panose="020B0604020202020204" pitchFamily="34" charset="0"/>
                <a:cs typeface="Arial" panose="020B0604020202020204" pitchFamily="34" charset="0"/>
              </a:rPr>
              <a:t>KOMPETENSUTVECKLING</a:t>
            </a:r>
          </a:p>
        </p:txBody>
      </p:sp>
      <p:sp>
        <p:nvSpPr>
          <p:cNvPr id="88" name="Tekstiruutu 87">
            <a:extLst>
              <a:ext uri="{FF2B5EF4-FFF2-40B4-BE49-F238E27FC236}">
                <a16:creationId xmlns:a16="http://schemas.microsoft.com/office/drawing/2014/main" id="{CA2C7AD4-DBC5-A24B-65D8-05EEDDFE2D46}"/>
              </a:ext>
            </a:extLst>
          </p:cNvPr>
          <p:cNvSpPr txBox="1"/>
          <p:nvPr/>
        </p:nvSpPr>
        <p:spPr>
          <a:xfrm>
            <a:off x="6565278" y="4662900"/>
            <a:ext cx="2518286" cy="307777"/>
          </a:xfrm>
          <a:prstGeom prst="rect">
            <a:avLst/>
          </a:prstGeom>
          <a:noFill/>
        </p:spPr>
        <p:txBody>
          <a:bodyPr wrap="square" rtlCol="0">
            <a:spAutoFit/>
          </a:bodyPr>
          <a:lstStyle/>
          <a:p>
            <a:pPr algn="ctr" rtl="0"/>
            <a:r>
              <a:rPr lang="sv" sz="1400" b="1">
                <a:latin typeface="Arial" panose="020B0604020202020204" pitchFamily="34" charset="0"/>
                <a:cs typeface="Arial" panose="020B0604020202020204" pitchFamily="34" charset="0"/>
              </a:rPr>
              <a:t>ATT VÄXA SOM MÄNNISKA</a:t>
            </a:r>
          </a:p>
        </p:txBody>
      </p:sp>
      <p:sp>
        <p:nvSpPr>
          <p:cNvPr id="90" name="Tekstiruutu 89">
            <a:extLst>
              <a:ext uri="{FF2B5EF4-FFF2-40B4-BE49-F238E27FC236}">
                <a16:creationId xmlns:a16="http://schemas.microsoft.com/office/drawing/2014/main" id="{BAE4CA60-6C36-C2EC-90DD-E4F8A7C5EBE1}"/>
              </a:ext>
            </a:extLst>
          </p:cNvPr>
          <p:cNvSpPr txBox="1"/>
          <p:nvPr/>
        </p:nvSpPr>
        <p:spPr>
          <a:xfrm>
            <a:off x="609752" y="5181437"/>
            <a:ext cx="3007656" cy="740894"/>
          </a:xfrm>
          <a:prstGeom prst="rect">
            <a:avLst/>
          </a:prstGeom>
          <a:noFill/>
        </p:spPr>
        <p:txBody>
          <a:bodyPr wrap="square" rtlCol="0">
            <a:spAutoFit/>
          </a:bodyPr>
          <a:lstStyle/>
          <a:p>
            <a:pPr rtl="0"/>
            <a:r>
              <a:rPr lang="sv" sz="1000" b="1">
                <a:latin typeface="Arial" panose="020B0604020202020204" pitchFamily="34" charset="0"/>
                <a:cs typeface="Arial" panose="020B0604020202020204" pitchFamily="34" charset="0"/>
              </a:rPr>
              <a:t>STUDIEHANDLEDARE</a:t>
            </a:r>
            <a:r>
              <a:rPr lang="sv" sz="1000">
                <a:latin typeface="Arial" panose="020B0604020202020204" pitchFamily="34" charset="0"/>
                <a:cs typeface="Arial" panose="020B0604020202020204" pitchFamily="34" charset="0"/>
              </a:rPr>
              <a:t> </a:t>
            </a:r>
          </a:p>
          <a:p>
            <a:pPr rtl="0"/>
            <a:r>
              <a:rPr lang="sv" sz="800">
                <a:latin typeface="Arial" panose="020B0604020202020204" pitchFamily="34" charset="0"/>
                <a:cs typeface="Arial" panose="020B0604020202020204" pitchFamily="34" charset="0"/>
              </a:rPr>
              <a:t>Handleder i frågor om ansökningar och studier, såsom att ansöka till en läroanstalt eller fortsatta studier, att välja studieområde, att planera sina egna studier och situationer där studierna ändras.</a:t>
            </a:r>
          </a:p>
        </p:txBody>
      </p:sp>
      <p:sp>
        <p:nvSpPr>
          <p:cNvPr id="91" name="Tekstiruutu 90">
            <a:extLst>
              <a:ext uri="{FF2B5EF4-FFF2-40B4-BE49-F238E27FC236}">
                <a16:creationId xmlns:a16="http://schemas.microsoft.com/office/drawing/2014/main" id="{E447D9C5-20F5-735C-8CB3-949AF5B54F4E}"/>
              </a:ext>
            </a:extLst>
          </p:cNvPr>
          <p:cNvSpPr txBox="1"/>
          <p:nvPr/>
        </p:nvSpPr>
        <p:spPr>
          <a:xfrm>
            <a:off x="609752" y="5965209"/>
            <a:ext cx="3329202" cy="738664"/>
          </a:xfrm>
          <a:prstGeom prst="rect">
            <a:avLst/>
          </a:prstGeom>
          <a:noFill/>
        </p:spPr>
        <p:txBody>
          <a:bodyPr wrap="square" rtlCol="0">
            <a:spAutoFit/>
          </a:bodyPr>
          <a:lstStyle/>
          <a:p>
            <a:pPr rtl="0"/>
            <a:r>
              <a:rPr lang="sv" sz="1000" b="1">
                <a:latin typeface="Arial" panose="020B0604020202020204" pitchFamily="34" charset="0"/>
                <a:cs typeface="Arial" panose="020B0604020202020204" pitchFamily="34" charset="0"/>
              </a:rPr>
              <a:t>EGEN LÄRARE </a:t>
            </a:r>
            <a:r>
              <a:rPr lang="sv" sz="1000">
                <a:latin typeface="Arial" panose="020B0604020202020204" pitchFamily="34" charset="0"/>
                <a:cs typeface="Arial" panose="020B0604020202020204" pitchFamily="34" charset="0"/>
              </a:rPr>
              <a:t> </a:t>
            </a:r>
          </a:p>
          <a:p>
            <a:pPr rtl="0"/>
            <a:r>
              <a:rPr lang="sv" sz="800">
                <a:latin typeface="Arial" panose="020B0604020202020204" pitchFamily="34" charset="0"/>
                <a:cs typeface="Arial" panose="020B0604020202020204" pitchFamily="34" charset="0"/>
              </a:rPr>
              <a:t>Finns vid den studerandes sida under hela studietiden. Upprättar tillsammans med den studerande en personlig utvecklingsplan för kunnandet (PUK) och uppdaterar den tillsammans med den studerande. Hjälper, ger stöd och uppföljer studiernas framskridande. Stödjer utvecklingen av den studerandes yrkesidentitet. </a:t>
            </a:r>
          </a:p>
        </p:txBody>
      </p:sp>
      <p:sp>
        <p:nvSpPr>
          <p:cNvPr id="92" name="Tekstiruutu 91">
            <a:extLst>
              <a:ext uri="{FF2B5EF4-FFF2-40B4-BE49-F238E27FC236}">
                <a16:creationId xmlns:a16="http://schemas.microsoft.com/office/drawing/2014/main" id="{954C836D-C3E6-E09F-3354-C66D41BA20A2}"/>
              </a:ext>
            </a:extLst>
          </p:cNvPr>
          <p:cNvSpPr txBox="1"/>
          <p:nvPr/>
        </p:nvSpPr>
        <p:spPr>
          <a:xfrm>
            <a:off x="4448223" y="5181437"/>
            <a:ext cx="2412476" cy="738664"/>
          </a:xfrm>
          <a:prstGeom prst="rect">
            <a:avLst/>
          </a:prstGeom>
          <a:noFill/>
        </p:spPr>
        <p:txBody>
          <a:bodyPr wrap="square" rtlCol="0">
            <a:spAutoFit/>
          </a:bodyPr>
          <a:lstStyle/>
          <a:p>
            <a:pPr rtl="0"/>
            <a:r>
              <a:rPr lang="sv" sz="1000" b="1">
                <a:latin typeface="Arial" panose="020B0604020202020204" pitchFamily="34" charset="0"/>
                <a:cs typeface="Arial" panose="020B0604020202020204" pitchFamily="34" charset="0"/>
              </a:rPr>
              <a:t>LÄRARE</a:t>
            </a:r>
            <a:r>
              <a:rPr lang="sv" sz="1000">
                <a:latin typeface="Arial" panose="020B0604020202020204" pitchFamily="34" charset="0"/>
                <a:cs typeface="Arial" panose="020B0604020202020204" pitchFamily="34" charset="0"/>
              </a:rPr>
              <a:t> </a:t>
            </a:r>
          </a:p>
          <a:p>
            <a:pPr rtl="0"/>
            <a:r>
              <a:rPr lang="sv" sz="800">
                <a:latin typeface="Arial" panose="020B0604020202020204" pitchFamily="34" charset="0"/>
                <a:cs typeface="Arial" panose="020B0604020202020204" pitchFamily="34" charset="0"/>
              </a:rPr>
              <a:t>Undervisar, ger stöd och handleder samt ger feedback om lärandeprocessens framskridande, hur kunnandet utvecklas och hur man utvecklas till en yrkesperson.</a:t>
            </a:r>
          </a:p>
        </p:txBody>
      </p:sp>
      <p:sp>
        <p:nvSpPr>
          <p:cNvPr id="93" name="Tekstiruutu 92">
            <a:extLst>
              <a:ext uri="{FF2B5EF4-FFF2-40B4-BE49-F238E27FC236}">
                <a16:creationId xmlns:a16="http://schemas.microsoft.com/office/drawing/2014/main" id="{F12BC545-0A54-4285-4BDE-36942EB385D3}"/>
              </a:ext>
            </a:extLst>
          </p:cNvPr>
          <p:cNvSpPr txBox="1"/>
          <p:nvPr/>
        </p:nvSpPr>
        <p:spPr>
          <a:xfrm>
            <a:off x="4448223" y="5965209"/>
            <a:ext cx="2243637" cy="615553"/>
          </a:xfrm>
          <a:prstGeom prst="rect">
            <a:avLst/>
          </a:prstGeom>
          <a:noFill/>
        </p:spPr>
        <p:txBody>
          <a:bodyPr wrap="square" rtlCol="0">
            <a:spAutoFit/>
          </a:bodyPr>
          <a:lstStyle/>
          <a:p>
            <a:pPr rtl="0"/>
            <a:r>
              <a:rPr lang="sv" sz="1000" b="1">
                <a:latin typeface="Arial" panose="020B0604020202020204" pitchFamily="34" charset="0"/>
                <a:cs typeface="Arial" panose="020B0604020202020204" pitchFamily="34" charset="0"/>
              </a:rPr>
              <a:t>SPECIALLÄRARE</a:t>
            </a:r>
          </a:p>
          <a:p>
            <a:pPr rtl="0"/>
            <a:r>
              <a:rPr lang="sv" sz="800">
                <a:latin typeface="Arial" panose="020B0604020202020204" pitchFamily="34" charset="0"/>
                <a:cs typeface="Arial" panose="020B0604020202020204" pitchFamily="34" charset="0"/>
              </a:rPr>
              <a:t>Kartlägger och planerar det stöd som den studerande behöver i sina studier. Följer upp, ger stöd i och hjälper med utvecklingen av den studerades kunnande.</a:t>
            </a:r>
          </a:p>
        </p:txBody>
      </p:sp>
      <p:sp>
        <p:nvSpPr>
          <p:cNvPr id="94" name="Tekstiruutu 93">
            <a:extLst>
              <a:ext uri="{FF2B5EF4-FFF2-40B4-BE49-F238E27FC236}">
                <a16:creationId xmlns:a16="http://schemas.microsoft.com/office/drawing/2014/main" id="{C4A55FE9-7405-4F8C-C419-FE5EAFB48F21}"/>
              </a:ext>
            </a:extLst>
          </p:cNvPr>
          <p:cNvSpPr txBox="1"/>
          <p:nvPr/>
        </p:nvSpPr>
        <p:spPr>
          <a:xfrm>
            <a:off x="7352196" y="5181437"/>
            <a:ext cx="1905049" cy="492443"/>
          </a:xfrm>
          <a:prstGeom prst="rect">
            <a:avLst/>
          </a:prstGeom>
          <a:noFill/>
        </p:spPr>
        <p:txBody>
          <a:bodyPr wrap="square" rtlCol="0">
            <a:spAutoFit/>
          </a:bodyPr>
          <a:lstStyle/>
          <a:p>
            <a:pPr rtl="0"/>
            <a:r>
              <a:rPr lang="sv" sz="1000" b="1">
                <a:latin typeface="Arial" panose="020B0604020202020204" pitchFamily="34" charset="0"/>
                <a:cs typeface="Arial" panose="020B0604020202020204" pitchFamily="34" charset="0"/>
              </a:rPr>
              <a:t>HANDLEDARE</a:t>
            </a:r>
            <a:r>
              <a:rPr lang="sv" sz="1000">
                <a:latin typeface="Arial" panose="020B0604020202020204" pitchFamily="34" charset="0"/>
                <a:cs typeface="Arial" panose="020B0604020202020204" pitchFamily="34" charset="0"/>
              </a:rPr>
              <a:t> </a:t>
            </a:r>
          </a:p>
          <a:p>
            <a:pPr rtl="0"/>
            <a:r>
              <a:rPr lang="sv" sz="800">
                <a:latin typeface="Arial" panose="020B0604020202020204" pitchFamily="34" charset="0"/>
                <a:cs typeface="Arial" panose="020B0604020202020204" pitchFamily="34" charset="0"/>
              </a:rPr>
              <a:t>Ger stöd, handleder och assisterar i inlärningen samt i vardagslivet.</a:t>
            </a:r>
          </a:p>
        </p:txBody>
      </p:sp>
      <p:sp>
        <p:nvSpPr>
          <p:cNvPr id="95" name="Tekstiruutu 94">
            <a:extLst>
              <a:ext uri="{FF2B5EF4-FFF2-40B4-BE49-F238E27FC236}">
                <a16:creationId xmlns:a16="http://schemas.microsoft.com/office/drawing/2014/main" id="{FFE7CA60-EA75-A09B-BAA1-7B82568C09A5}"/>
              </a:ext>
            </a:extLst>
          </p:cNvPr>
          <p:cNvSpPr txBox="1"/>
          <p:nvPr/>
        </p:nvSpPr>
        <p:spPr>
          <a:xfrm>
            <a:off x="7362246" y="5891321"/>
            <a:ext cx="2012192" cy="738664"/>
          </a:xfrm>
          <a:prstGeom prst="rect">
            <a:avLst/>
          </a:prstGeom>
          <a:noFill/>
        </p:spPr>
        <p:txBody>
          <a:bodyPr wrap="square" rtlCol="0">
            <a:spAutoFit/>
          </a:bodyPr>
          <a:lstStyle/>
          <a:p>
            <a:pPr rtl="0"/>
            <a:r>
              <a:rPr lang="sv" sz="1000" b="1" dirty="0">
                <a:latin typeface="Arial" panose="020B0604020202020204" pitchFamily="34" charset="0"/>
                <a:cs typeface="Arial" panose="020B0604020202020204" pitchFamily="34" charset="0"/>
              </a:rPr>
              <a:t>ARBETSPLATSHANDLEDARE</a:t>
            </a:r>
          </a:p>
          <a:p>
            <a:pPr rtl="0"/>
            <a:r>
              <a:rPr lang="sv" sz="800" dirty="0">
                <a:latin typeface="Arial" panose="020B0604020202020204" pitchFamily="34" charset="0"/>
                <a:cs typeface="Arial" panose="020B0604020202020204" pitchFamily="34" charset="0"/>
              </a:rPr>
              <a:t>Introducerar den studerande till arbetsuppgifterna och arbetsplatsen. Handleder och instruerar i arbetsuppgifterna samt med utvecklingen av yrkesskickligheten och yrkesidentiteten.</a:t>
            </a:r>
          </a:p>
        </p:txBody>
      </p:sp>
      <p:sp>
        <p:nvSpPr>
          <p:cNvPr id="96" name="Tekstiruutu 95">
            <a:extLst>
              <a:ext uri="{FF2B5EF4-FFF2-40B4-BE49-F238E27FC236}">
                <a16:creationId xmlns:a16="http://schemas.microsoft.com/office/drawing/2014/main" id="{77C41A67-40A3-EF52-57EA-DF7DE3F4CCC2}"/>
              </a:ext>
            </a:extLst>
          </p:cNvPr>
          <p:cNvSpPr txBox="1"/>
          <p:nvPr/>
        </p:nvSpPr>
        <p:spPr>
          <a:xfrm>
            <a:off x="9814042" y="5181437"/>
            <a:ext cx="2377958" cy="738664"/>
          </a:xfrm>
          <a:prstGeom prst="rect">
            <a:avLst/>
          </a:prstGeom>
          <a:noFill/>
        </p:spPr>
        <p:txBody>
          <a:bodyPr wrap="square" rtlCol="0">
            <a:spAutoFit/>
          </a:bodyPr>
          <a:lstStyle/>
          <a:p>
            <a:pPr rtl="0"/>
            <a:r>
              <a:rPr lang="sv" sz="1000" b="1">
                <a:latin typeface="Arial" panose="020B0604020202020204" pitchFamily="34" charset="0"/>
                <a:cs typeface="Arial" panose="020B0604020202020204" pitchFamily="34" charset="0"/>
              </a:rPr>
              <a:t>KARRIÄRVÄGLEDARE</a:t>
            </a:r>
            <a:r>
              <a:rPr lang="sv" sz="1000">
                <a:latin typeface="Arial" panose="020B0604020202020204" pitchFamily="34" charset="0"/>
                <a:cs typeface="Arial" panose="020B0604020202020204" pitchFamily="34" charset="0"/>
              </a:rPr>
              <a:t> </a:t>
            </a:r>
          </a:p>
          <a:p>
            <a:pPr rtl="0"/>
            <a:r>
              <a:rPr lang="sv" sz="800">
                <a:latin typeface="Arial" panose="020B0604020202020204" pitchFamily="34" charset="0"/>
                <a:cs typeface="Arial" panose="020B0604020202020204" pitchFamily="34" charset="0"/>
              </a:rPr>
              <a:t>Ger stöd och handledning i att hitta arbete samt i övergången till arbetslivet under de olika skeden av studierna. Ger coachning i arbetssökande samt att identifiera det egna kunnandet och de egna styrkorna.</a:t>
            </a:r>
          </a:p>
        </p:txBody>
      </p:sp>
      <p:sp>
        <p:nvSpPr>
          <p:cNvPr id="97" name="Tekstiruutu 96">
            <a:extLst>
              <a:ext uri="{FF2B5EF4-FFF2-40B4-BE49-F238E27FC236}">
                <a16:creationId xmlns:a16="http://schemas.microsoft.com/office/drawing/2014/main" id="{82823056-C859-9A7D-20CA-3EE21C184550}"/>
              </a:ext>
            </a:extLst>
          </p:cNvPr>
          <p:cNvSpPr txBox="1"/>
          <p:nvPr/>
        </p:nvSpPr>
        <p:spPr>
          <a:xfrm>
            <a:off x="9814042" y="5955160"/>
            <a:ext cx="2243637" cy="738664"/>
          </a:xfrm>
          <a:prstGeom prst="rect">
            <a:avLst/>
          </a:prstGeom>
          <a:noFill/>
        </p:spPr>
        <p:txBody>
          <a:bodyPr wrap="square" rtlCol="0">
            <a:spAutoFit/>
          </a:bodyPr>
          <a:lstStyle/>
          <a:p>
            <a:pPr rtl="0"/>
            <a:r>
              <a:rPr lang="sv" sz="1000" b="1">
                <a:latin typeface="Arial" panose="020B0604020202020204" pitchFamily="34" charset="0"/>
                <a:cs typeface="Arial" panose="020B0604020202020204" pitchFamily="34" charset="0"/>
              </a:rPr>
              <a:t>STUDERANDEHÄLSA</a:t>
            </a:r>
            <a:r>
              <a:rPr lang="sv" sz="1000">
                <a:latin typeface="Arial" panose="020B0604020202020204" pitchFamily="34" charset="0"/>
                <a:cs typeface="Arial" panose="020B0604020202020204" pitchFamily="34" charset="0"/>
              </a:rPr>
              <a:t> </a:t>
            </a:r>
          </a:p>
          <a:p>
            <a:pPr rtl="0"/>
            <a:r>
              <a:rPr lang="sv" sz="800">
                <a:latin typeface="Arial" panose="020B0604020202020204" pitchFamily="34" charset="0"/>
                <a:cs typeface="Arial" panose="020B0604020202020204" pitchFamily="34" charset="0"/>
              </a:rPr>
              <a:t>Främjar, upprätthåller och skapar välbefinnande för de studerande samt för hela studiegemenskapen (bland annat studerandehälsovård, kurator och psykolog).</a:t>
            </a:r>
          </a:p>
        </p:txBody>
      </p:sp>
      <p:pic>
        <p:nvPicPr>
          <p:cNvPr id="98" name="Kuva 97">
            <a:extLst>
              <a:ext uri="{FF2B5EF4-FFF2-40B4-BE49-F238E27FC236}">
                <a16:creationId xmlns:a16="http://schemas.microsoft.com/office/drawing/2014/main" id="{E7498ECE-7262-4C39-857A-D3A60C5E1FA9}"/>
              </a:ext>
              <a:ext uri="{C183D7F6-B498-43B3-948B-1728B52AA6E4}">
                <adec:decorative xmlns:adec="http://schemas.microsoft.com/office/drawing/2017/decorative" val="1"/>
              </a:ext>
            </a:extLst>
          </p:cNvPr>
          <p:cNvPicPr>
            <a:picLocks noChangeAspect="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5143" y="19024"/>
            <a:ext cx="2842158" cy="1055307"/>
          </a:xfrm>
          <a:prstGeom prst="rect">
            <a:avLst/>
          </a:prstGeom>
          <a:noFill/>
          <a:ln>
            <a:noFill/>
          </a:ln>
        </p:spPr>
      </p:pic>
      <p:pic>
        <p:nvPicPr>
          <p:cNvPr id="99" name="Kuva 98">
            <a:extLst>
              <a:ext uri="{FF2B5EF4-FFF2-40B4-BE49-F238E27FC236}">
                <a16:creationId xmlns:a16="http://schemas.microsoft.com/office/drawing/2014/main" id="{BAC9A1AA-19D5-4A1A-B084-105BBE3A001D}"/>
              </a:ext>
              <a:ext uri="{C183D7F6-B498-43B3-948B-1728B52AA6E4}">
                <adec:decorative xmlns:adec="http://schemas.microsoft.com/office/drawing/2017/decorative" val="1"/>
              </a:ext>
            </a:extLst>
          </p:cNvPr>
          <p:cNvPicPr>
            <a:picLocks noChangeAspect="1"/>
          </p:cNvPicPr>
          <p:nvPr/>
        </p:nvPicPr>
        <p:blipFill>
          <a:blip r:embed="rId22" cstate="print">
            <a:extLst>
              <a:ext uri="{28A0092B-C50C-407E-A947-70E740481C1C}">
                <a14:useLocalDpi xmlns:a14="http://schemas.microsoft.com/office/drawing/2010/main" val="0"/>
              </a:ext>
            </a:extLst>
          </a:blip>
          <a:srcRect/>
          <a:stretch>
            <a:fillRect/>
          </a:stretch>
        </p:blipFill>
        <p:spPr bwMode="auto">
          <a:xfrm>
            <a:off x="11321501" y="155903"/>
            <a:ext cx="676446" cy="654483"/>
          </a:xfrm>
          <a:prstGeom prst="rect">
            <a:avLst/>
          </a:prstGeom>
          <a:noFill/>
          <a:ln>
            <a:noFill/>
          </a:ln>
        </p:spPr>
      </p:pic>
      <p:grpSp>
        <p:nvGrpSpPr>
          <p:cNvPr id="102" name="Ryhmä 101">
            <a:extLst>
              <a:ext uri="{FF2B5EF4-FFF2-40B4-BE49-F238E27FC236}">
                <a16:creationId xmlns:a16="http://schemas.microsoft.com/office/drawing/2014/main" id="{62D8E581-8999-AE63-FE3E-6091F0AC9996}"/>
              </a:ext>
              <a:ext uri="{C183D7F6-B498-43B3-948B-1728B52AA6E4}">
                <adec:decorative xmlns:adec="http://schemas.microsoft.com/office/drawing/2017/decorative" val="1"/>
              </a:ext>
            </a:extLst>
          </p:cNvPr>
          <p:cNvGrpSpPr/>
          <p:nvPr/>
        </p:nvGrpSpPr>
        <p:grpSpPr>
          <a:xfrm>
            <a:off x="1696776" y="2621142"/>
            <a:ext cx="1014466" cy="506531"/>
            <a:chOff x="1696776" y="2621142"/>
            <a:chExt cx="1014466" cy="506531"/>
          </a:xfrm>
        </p:grpSpPr>
        <p:pic>
          <p:nvPicPr>
            <p:cNvPr id="68" name="Kuva 67">
              <a:extLst>
                <a:ext uri="{FF2B5EF4-FFF2-40B4-BE49-F238E27FC236}">
                  <a16:creationId xmlns:a16="http://schemas.microsoft.com/office/drawing/2014/main" id="{A12A943F-D271-C859-431A-9890D4B7A0BE}"/>
                </a:ext>
              </a:extLst>
            </p:cNvPr>
            <p:cNvPicPr>
              <a:picLocks noChangeAspect="1"/>
            </p:cNvPicPr>
            <p:nvPr/>
          </p:nvPicPr>
          <p:blipFill>
            <a:blip r:embed="rId23"/>
            <a:stretch>
              <a:fillRect/>
            </a:stretch>
          </p:blipFill>
          <p:spPr>
            <a:xfrm>
              <a:off x="1727246" y="2621142"/>
              <a:ext cx="913565" cy="506531"/>
            </a:xfrm>
            <a:prstGeom prst="rect">
              <a:avLst/>
            </a:prstGeom>
          </p:spPr>
        </p:pic>
        <p:sp>
          <p:nvSpPr>
            <p:cNvPr id="100" name="Tekstiruutu 99">
              <a:extLst>
                <a:ext uri="{FF2B5EF4-FFF2-40B4-BE49-F238E27FC236}">
                  <a16:creationId xmlns:a16="http://schemas.microsoft.com/office/drawing/2014/main" id="{726DEEE6-74B4-D98B-48AD-027C5DCA71EA}"/>
                </a:ext>
              </a:extLst>
            </p:cNvPr>
            <p:cNvSpPr txBox="1"/>
            <p:nvPr/>
          </p:nvSpPr>
          <p:spPr>
            <a:xfrm>
              <a:off x="1696776" y="2626584"/>
              <a:ext cx="1014466" cy="338554"/>
            </a:xfrm>
            <a:prstGeom prst="rect">
              <a:avLst/>
            </a:prstGeom>
            <a:noFill/>
          </p:spPr>
          <p:txBody>
            <a:bodyPr wrap="square" rtlCol="0">
              <a:spAutoFit/>
            </a:bodyPr>
            <a:lstStyle/>
            <a:p>
              <a:pPr algn="ctr" rtl="0"/>
              <a:r>
                <a:rPr lang="sv" sz="800" dirty="0">
                  <a:latin typeface="Arial" panose="020B0604020202020204" pitchFamily="34" charset="0"/>
                  <a:cs typeface="Arial" panose="020B0604020202020204" pitchFamily="34" charset="0"/>
                </a:rPr>
                <a:t>Dataöverföring i övergångsskedet</a:t>
              </a:r>
            </a:p>
          </p:txBody>
        </p:sp>
      </p:grpSp>
      <p:grpSp>
        <p:nvGrpSpPr>
          <p:cNvPr id="117" name="Ryhmä 116">
            <a:extLst>
              <a:ext uri="{FF2B5EF4-FFF2-40B4-BE49-F238E27FC236}">
                <a16:creationId xmlns:a16="http://schemas.microsoft.com/office/drawing/2014/main" id="{7E375E6E-8B6B-EB3C-F66F-637DCA3602A3}"/>
              </a:ext>
              <a:ext uri="{C183D7F6-B498-43B3-948B-1728B52AA6E4}">
                <adec:decorative xmlns:adec="http://schemas.microsoft.com/office/drawing/2017/decorative" val="1"/>
              </a:ext>
            </a:extLst>
          </p:cNvPr>
          <p:cNvGrpSpPr/>
          <p:nvPr/>
        </p:nvGrpSpPr>
        <p:grpSpPr>
          <a:xfrm>
            <a:off x="1716237" y="3462404"/>
            <a:ext cx="930141" cy="434170"/>
            <a:chOff x="1716237" y="3462404"/>
            <a:chExt cx="930141" cy="434170"/>
          </a:xfrm>
        </p:grpSpPr>
        <p:pic>
          <p:nvPicPr>
            <p:cNvPr id="60" name="Kuva 59">
              <a:extLst>
                <a:ext uri="{FF2B5EF4-FFF2-40B4-BE49-F238E27FC236}">
                  <a16:creationId xmlns:a16="http://schemas.microsoft.com/office/drawing/2014/main" id="{1C3145D4-1096-6FA5-0FDE-EA57E072C7A7}"/>
                </a:ext>
              </a:extLst>
            </p:cNvPr>
            <p:cNvPicPr>
              <a:picLocks noChangeAspect="1"/>
            </p:cNvPicPr>
            <p:nvPr/>
          </p:nvPicPr>
          <p:blipFill>
            <a:blip r:embed="rId24"/>
            <a:stretch>
              <a:fillRect/>
            </a:stretch>
          </p:blipFill>
          <p:spPr>
            <a:xfrm>
              <a:off x="1738094" y="3462404"/>
              <a:ext cx="886429" cy="434170"/>
            </a:xfrm>
            <a:prstGeom prst="rect">
              <a:avLst/>
            </a:prstGeom>
          </p:spPr>
        </p:pic>
        <p:sp>
          <p:nvSpPr>
            <p:cNvPr id="101" name="Tekstiruutu 100">
              <a:extLst>
                <a:ext uri="{FF2B5EF4-FFF2-40B4-BE49-F238E27FC236}">
                  <a16:creationId xmlns:a16="http://schemas.microsoft.com/office/drawing/2014/main" id="{93EBA4D6-FD63-7FDB-4ABC-0BD5666F338C}"/>
                </a:ext>
              </a:extLst>
            </p:cNvPr>
            <p:cNvSpPr txBox="1"/>
            <p:nvPr/>
          </p:nvSpPr>
          <p:spPr>
            <a:xfrm>
              <a:off x="1716237" y="3481098"/>
              <a:ext cx="930141" cy="215444"/>
            </a:xfrm>
            <a:prstGeom prst="rect">
              <a:avLst/>
            </a:prstGeom>
            <a:noFill/>
          </p:spPr>
          <p:txBody>
            <a:bodyPr wrap="square" rtlCol="0">
              <a:spAutoFit/>
            </a:bodyPr>
            <a:lstStyle/>
            <a:p>
              <a:pPr algn="ctr" rtl="0"/>
              <a:r>
                <a:rPr lang="sv" sz="800" dirty="0">
                  <a:latin typeface="Arial" panose="020B0604020202020204" pitchFamily="34" charset="0"/>
                  <a:cs typeface="Arial" panose="020B0604020202020204" pitchFamily="34" charset="0"/>
                </a:rPr>
                <a:t>Läroplikt</a:t>
              </a:r>
            </a:p>
          </p:txBody>
        </p:sp>
      </p:grpSp>
      <p:pic>
        <p:nvPicPr>
          <p:cNvPr id="48" name="Kuva 47">
            <a:extLst>
              <a:ext uri="{FF2B5EF4-FFF2-40B4-BE49-F238E27FC236}">
                <a16:creationId xmlns:a16="http://schemas.microsoft.com/office/drawing/2014/main" id="{49870C2A-09D7-48E9-7FFF-4F8F0BF681C0}"/>
              </a:ext>
              <a:ext uri="{C183D7F6-B498-43B3-948B-1728B52AA6E4}">
                <adec:decorative xmlns:adec="http://schemas.microsoft.com/office/drawing/2017/decorative" val="1"/>
              </a:ext>
            </a:extLst>
          </p:cNvPr>
          <p:cNvPicPr>
            <a:picLocks noChangeAspect="1"/>
          </p:cNvPicPr>
          <p:nvPr/>
        </p:nvPicPr>
        <p:blipFill>
          <a:blip r:embed="rId25"/>
          <a:stretch>
            <a:fillRect/>
          </a:stretch>
        </p:blipFill>
        <p:spPr>
          <a:xfrm>
            <a:off x="1467831" y="2611658"/>
            <a:ext cx="414457" cy="807550"/>
          </a:xfrm>
          <a:prstGeom prst="rect">
            <a:avLst/>
          </a:prstGeom>
        </p:spPr>
      </p:pic>
      <p:grpSp>
        <p:nvGrpSpPr>
          <p:cNvPr id="116" name="Ryhmä 115">
            <a:extLst>
              <a:ext uri="{FF2B5EF4-FFF2-40B4-BE49-F238E27FC236}">
                <a16:creationId xmlns:a16="http://schemas.microsoft.com/office/drawing/2014/main" id="{84C1F5D0-F9F8-9845-2D79-3D102F8E0999}"/>
              </a:ext>
              <a:ext uri="{C183D7F6-B498-43B3-948B-1728B52AA6E4}">
                <adec:decorative xmlns:adec="http://schemas.microsoft.com/office/drawing/2017/decorative" val="1"/>
              </a:ext>
            </a:extLst>
          </p:cNvPr>
          <p:cNvGrpSpPr/>
          <p:nvPr/>
        </p:nvGrpSpPr>
        <p:grpSpPr>
          <a:xfrm>
            <a:off x="3313921" y="2718763"/>
            <a:ext cx="788632" cy="542712"/>
            <a:chOff x="3313921" y="2718763"/>
            <a:chExt cx="788632" cy="542712"/>
          </a:xfrm>
        </p:grpSpPr>
        <p:pic>
          <p:nvPicPr>
            <p:cNvPr id="56" name="Kuva 55">
              <a:extLst>
                <a:ext uri="{FF2B5EF4-FFF2-40B4-BE49-F238E27FC236}">
                  <a16:creationId xmlns:a16="http://schemas.microsoft.com/office/drawing/2014/main" id="{EC12A87D-8064-6729-84D1-1F1B2ACFBD13}"/>
                </a:ext>
              </a:extLst>
            </p:cNvPr>
            <p:cNvPicPr>
              <a:picLocks noChangeAspect="1"/>
            </p:cNvPicPr>
            <p:nvPr/>
          </p:nvPicPr>
          <p:blipFill>
            <a:blip r:embed="rId26"/>
            <a:stretch>
              <a:fillRect/>
            </a:stretch>
          </p:blipFill>
          <p:spPr>
            <a:xfrm>
              <a:off x="3346597" y="2718763"/>
              <a:ext cx="714570" cy="542712"/>
            </a:xfrm>
            <a:prstGeom prst="rect">
              <a:avLst/>
            </a:prstGeom>
          </p:spPr>
        </p:pic>
        <p:sp>
          <p:nvSpPr>
            <p:cNvPr id="103" name="Tekstiruutu 102">
              <a:extLst>
                <a:ext uri="{FF2B5EF4-FFF2-40B4-BE49-F238E27FC236}">
                  <a16:creationId xmlns:a16="http://schemas.microsoft.com/office/drawing/2014/main" id="{B0995E94-975A-42D7-FF4A-DC7DB1F6EEC8}"/>
                </a:ext>
              </a:extLst>
            </p:cNvPr>
            <p:cNvSpPr txBox="1"/>
            <p:nvPr/>
          </p:nvSpPr>
          <p:spPr>
            <a:xfrm>
              <a:off x="3313921" y="2739785"/>
              <a:ext cx="788632" cy="338554"/>
            </a:xfrm>
            <a:prstGeom prst="rect">
              <a:avLst/>
            </a:prstGeom>
            <a:noFill/>
          </p:spPr>
          <p:txBody>
            <a:bodyPr wrap="square" rtlCol="0">
              <a:spAutoFit/>
            </a:bodyPr>
            <a:lstStyle/>
            <a:p>
              <a:pPr algn="ctr" rtl="0"/>
              <a:r>
                <a:rPr lang="sv" sz="800" dirty="0">
                  <a:latin typeface="Arial" panose="020B0604020202020204" pitchFamily="34" charset="0"/>
                  <a:cs typeface="Arial" panose="020B0604020202020204" pitchFamily="34" charset="0"/>
                </a:rPr>
                <a:t>Bra</a:t>
              </a:r>
            </a:p>
            <a:p>
              <a:pPr algn="ctr" rtl="0"/>
              <a:r>
                <a:rPr lang="sv" sz="800" dirty="0">
                  <a:latin typeface="Arial" panose="020B0604020202020204" pitchFamily="34" charset="0"/>
                  <a:cs typeface="Arial" panose="020B0604020202020204" pitchFamily="34" charset="0"/>
                </a:rPr>
                <a:t>början</a:t>
              </a:r>
            </a:p>
          </p:txBody>
        </p:sp>
      </p:grpSp>
      <p:grpSp>
        <p:nvGrpSpPr>
          <p:cNvPr id="115" name="Ryhmä 114">
            <a:extLst>
              <a:ext uri="{FF2B5EF4-FFF2-40B4-BE49-F238E27FC236}">
                <a16:creationId xmlns:a16="http://schemas.microsoft.com/office/drawing/2014/main" id="{997DD981-D529-2543-A53B-3E849AC3C5A5}"/>
              </a:ext>
              <a:ext uri="{C183D7F6-B498-43B3-948B-1728B52AA6E4}">
                <adec:decorative xmlns:adec="http://schemas.microsoft.com/office/drawing/2017/decorative" val="1"/>
              </a:ext>
            </a:extLst>
          </p:cNvPr>
          <p:cNvGrpSpPr/>
          <p:nvPr/>
        </p:nvGrpSpPr>
        <p:grpSpPr>
          <a:xfrm>
            <a:off x="3752099" y="3469940"/>
            <a:ext cx="890552" cy="434170"/>
            <a:chOff x="3752099" y="3469940"/>
            <a:chExt cx="890552" cy="434170"/>
          </a:xfrm>
        </p:grpSpPr>
        <p:pic>
          <p:nvPicPr>
            <p:cNvPr id="62" name="Kuva 61">
              <a:extLst>
                <a:ext uri="{FF2B5EF4-FFF2-40B4-BE49-F238E27FC236}">
                  <a16:creationId xmlns:a16="http://schemas.microsoft.com/office/drawing/2014/main" id="{3C4FF600-748E-415E-3A59-18FE6C75FCCE}"/>
                </a:ext>
              </a:extLst>
            </p:cNvPr>
            <p:cNvPicPr>
              <a:picLocks noChangeAspect="1"/>
            </p:cNvPicPr>
            <p:nvPr/>
          </p:nvPicPr>
          <p:blipFill>
            <a:blip r:embed="rId27"/>
            <a:stretch>
              <a:fillRect/>
            </a:stretch>
          </p:blipFill>
          <p:spPr>
            <a:xfrm>
              <a:off x="3756222" y="3469940"/>
              <a:ext cx="886429" cy="434170"/>
            </a:xfrm>
            <a:prstGeom prst="rect">
              <a:avLst/>
            </a:prstGeom>
          </p:spPr>
        </p:pic>
        <p:sp>
          <p:nvSpPr>
            <p:cNvPr id="104" name="Tekstiruutu 103">
              <a:extLst>
                <a:ext uri="{FF2B5EF4-FFF2-40B4-BE49-F238E27FC236}">
                  <a16:creationId xmlns:a16="http://schemas.microsoft.com/office/drawing/2014/main" id="{57639D64-AE86-D40F-77FB-700C3F1AB18D}"/>
                </a:ext>
              </a:extLst>
            </p:cNvPr>
            <p:cNvSpPr txBox="1"/>
            <p:nvPr/>
          </p:nvSpPr>
          <p:spPr>
            <a:xfrm>
              <a:off x="3752099" y="3492305"/>
              <a:ext cx="879775" cy="215444"/>
            </a:xfrm>
            <a:prstGeom prst="rect">
              <a:avLst/>
            </a:prstGeom>
            <a:noFill/>
          </p:spPr>
          <p:txBody>
            <a:bodyPr wrap="square" rtlCol="0">
              <a:spAutoFit/>
            </a:bodyPr>
            <a:lstStyle/>
            <a:p>
              <a:pPr algn="ctr" rtl="0"/>
              <a:r>
                <a:rPr lang="sv" sz="800">
                  <a:latin typeface="Arial" panose="020B0604020202020204" pitchFamily="34" charset="0"/>
                  <a:cs typeface="Arial" panose="020B0604020202020204" pitchFamily="34" charset="0"/>
                </a:rPr>
                <a:t>Särskilt stöd</a:t>
              </a:r>
            </a:p>
          </p:txBody>
        </p:sp>
      </p:grpSp>
      <p:grpSp>
        <p:nvGrpSpPr>
          <p:cNvPr id="114" name="Ryhmä 113">
            <a:extLst>
              <a:ext uri="{FF2B5EF4-FFF2-40B4-BE49-F238E27FC236}">
                <a16:creationId xmlns:a16="http://schemas.microsoft.com/office/drawing/2014/main" id="{894AA620-E777-53B9-5670-59A34E41BD44}"/>
              </a:ext>
              <a:ext uri="{C183D7F6-B498-43B3-948B-1728B52AA6E4}">
                <adec:decorative xmlns:adec="http://schemas.microsoft.com/office/drawing/2017/decorative" val="1"/>
              </a:ext>
            </a:extLst>
          </p:cNvPr>
          <p:cNvGrpSpPr/>
          <p:nvPr/>
        </p:nvGrpSpPr>
        <p:grpSpPr>
          <a:xfrm>
            <a:off x="4064385" y="2943868"/>
            <a:ext cx="1379104" cy="434169"/>
            <a:chOff x="4183531" y="2943868"/>
            <a:chExt cx="1130649" cy="434169"/>
          </a:xfrm>
        </p:grpSpPr>
        <p:pic>
          <p:nvPicPr>
            <p:cNvPr id="58" name="Kuva 57">
              <a:extLst>
                <a:ext uri="{FF2B5EF4-FFF2-40B4-BE49-F238E27FC236}">
                  <a16:creationId xmlns:a16="http://schemas.microsoft.com/office/drawing/2014/main" id="{DAC1F39B-E3B2-8212-0E32-AB79D1E32928}"/>
                </a:ext>
              </a:extLst>
            </p:cNvPr>
            <p:cNvPicPr>
              <a:picLocks noChangeAspect="1"/>
            </p:cNvPicPr>
            <p:nvPr/>
          </p:nvPicPr>
          <p:blipFill>
            <a:blip r:embed="rId28"/>
            <a:stretch>
              <a:fillRect/>
            </a:stretch>
          </p:blipFill>
          <p:spPr>
            <a:xfrm>
              <a:off x="4183531" y="2943868"/>
              <a:ext cx="1130649" cy="434169"/>
            </a:xfrm>
            <a:prstGeom prst="rect">
              <a:avLst/>
            </a:prstGeom>
          </p:spPr>
        </p:pic>
        <p:sp>
          <p:nvSpPr>
            <p:cNvPr id="105" name="Tekstiruutu 104">
              <a:extLst>
                <a:ext uri="{FF2B5EF4-FFF2-40B4-BE49-F238E27FC236}">
                  <a16:creationId xmlns:a16="http://schemas.microsoft.com/office/drawing/2014/main" id="{00F90521-F3D4-83E8-FC33-40BC0035DE22}"/>
                </a:ext>
              </a:extLst>
            </p:cNvPr>
            <p:cNvSpPr txBox="1"/>
            <p:nvPr/>
          </p:nvSpPr>
          <p:spPr>
            <a:xfrm>
              <a:off x="4218426" y="2962780"/>
              <a:ext cx="1074440" cy="215444"/>
            </a:xfrm>
            <a:prstGeom prst="rect">
              <a:avLst/>
            </a:prstGeom>
            <a:noFill/>
          </p:spPr>
          <p:txBody>
            <a:bodyPr wrap="square" rtlCol="0">
              <a:spAutoFit/>
            </a:bodyPr>
            <a:lstStyle/>
            <a:p>
              <a:pPr algn="ctr" rtl="0"/>
              <a:r>
                <a:rPr lang="sv" sz="800">
                  <a:latin typeface="Arial" panose="020B0604020202020204" pitchFamily="34" charset="0"/>
                  <a:cs typeface="Arial" panose="020B0604020202020204" pitchFamily="34" charset="0"/>
                </a:rPr>
                <a:t>Handledningens verktyg</a:t>
              </a:r>
            </a:p>
          </p:txBody>
        </p:sp>
      </p:grpSp>
      <p:grpSp>
        <p:nvGrpSpPr>
          <p:cNvPr id="113" name="Ryhmä 112">
            <a:extLst>
              <a:ext uri="{FF2B5EF4-FFF2-40B4-BE49-F238E27FC236}">
                <a16:creationId xmlns:a16="http://schemas.microsoft.com/office/drawing/2014/main" id="{303DC26E-81DA-6111-B4B3-0A7E9675701C}"/>
              </a:ext>
              <a:ext uri="{C183D7F6-B498-43B3-948B-1728B52AA6E4}">
                <adec:decorative xmlns:adec="http://schemas.microsoft.com/office/drawing/2017/decorative" val="1"/>
              </a:ext>
            </a:extLst>
          </p:cNvPr>
          <p:cNvGrpSpPr/>
          <p:nvPr/>
        </p:nvGrpSpPr>
        <p:grpSpPr>
          <a:xfrm>
            <a:off x="5368731" y="3392879"/>
            <a:ext cx="1052565" cy="515576"/>
            <a:chOff x="5368731" y="3392879"/>
            <a:chExt cx="1052565" cy="515576"/>
          </a:xfrm>
        </p:grpSpPr>
        <p:pic>
          <p:nvPicPr>
            <p:cNvPr id="64" name="Kuva 63">
              <a:extLst>
                <a:ext uri="{FF2B5EF4-FFF2-40B4-BE49-F238E27FC236}">
                  <a16:creationId xmlns:a16="http://schemas.microsoft.com/office/drawing/2014/main" id="{486408B9-BDB1-CF71-FEDA-8F6BC962B95B}"/>
                </a:ext>
              </a:extLst>
            </p:cNvPr>
            <p:cNvPicPr>
              <a:picLocks noChangeAspect="1"/>
            </p:cNvPicPr>
            <p:nvPr/>
          </p:nvPicPr>
          <p:blipFill>
            <a:blip r:embed="rId29"/>
            <a:stretch>
              <a:fillRect/>
            </a:stretch>
          </p:blipFill>
          <p:spPr>
            <a:xfrm>
              <a:off x="5470208" y="3392879"/>
              <a:ext cx="841203" cy="515576"/>
            </a:xfrm>
            <a:prstGeom prst="rect">
              <a:avLst/>
            </a:prstGeom>
          </p:spPr>
        </p:pic>
        <p:sp>
          <p:nvSpPr>
            <p:cNvPr id="106" name="Tekstiruutu 105">
              <a:extLst>
                <a:ext uri="{FF2B5EF4-FFF2-40B4-BE49-F238E27FC236}">
                  <a16:creationId xmlns:a16="http://schemas.microsoft.com/office/drawing/2014/main" id="{363E016F-1E6F-834B-E98E-84EFF5F10EA4}"/>
                </a:ext>
              </a:extLst>
            </p:cNvPr>
            <p:cNvSpPr txBox="1"/>
            <p:nvPr/>
          </p:nvSpPr>
          <p:spPr>
            <a:xfrm>
              <a:off x="5368731" y="3396999"/>
              <a:ext cx="1052565" cy="338554"/>
            </a:xfrm>
            <a:prstGeom prst="rect">
              <a:avLst/>
            </a:prstGeom>
            <a:noFill/>
          </p:spPr>
          <p:txBody>
            <a:bodyPr wrap="square" rtlCol="0">
              <a:spAutoFit/>
            </a:bodyPr>
            <a:lstStyle/>
            <a:p>
              <a:pPr algn="ctr" rtl="0"/>
              <a:r>
                <a:rPr lang="sv" sz="800" dirty="0">
                  <a:latin typeface="Arial" panose="020B0604020202020204" pitchFamily="34" charset="0"/>
                  <a:cs typeface="Arial" panose="020B0604020202020204" pitchFamily="34" charset="0"/>
                </a:rPr>
                <a:t>Teknologi</a:t>
              </a:r>
            </a:p>
            <a:p>
              <a:pPr algn="ctr" rtl="0"/>
              <a:r>
                <a:rPr lang="sv" sz="800" dirty="0">
                  <a:latin typeface="Arial" panose="020B0604020202020204" pitchFamily="34" charset="0"/>
                  <a:cs typeface="Arial" panose="020B0604020202020204" pitchFamily="34" charset="0"/>
                </a:rPr>
                <a:t>i handledningen</a:t>
              </a:r>
            </a:p>
          </p:txBody>
        </p:sp>
      </p:grpSp>
      <p:grpSp>
        <p:nvGrpSpPr>
          <p:cNvPr id="112" name="Ryhmä 111">
            <a:extLst>
              <a:ext uri="{FF2B5EF4-FFF2-40B4-BE49-F238E27FC236}">
                <a16:creationId xmlns:a16="http://schemas.microsoft.com/office/drawing/2014/main" id="{5FE5508F-FA81-4459-638B-50B62FEE87CA}"/>
              </a:ext>
              <a:ext uri="{C183D7F6-B498-43B3-948B-1728B52AA6E4}">
                <adec:decorative xmlns:adec="http://schemas.microsoft.com/office/drawing/2017/decorative" val="1"/>
              </a:ext>
            </a:extLst>
          </p:cNvPr>
          <p:cNvGrpSpPr/>
          <p:nvPr/>
        </p:nvGrpSpPr>
        <p:grpSpPr>
          <a:xfrm>
            <a:off x="6675973" y="3288938"/>
            <a:ext cx="1210600" cy="633164"/>
            <a:chOff x="6860699" y="3288938"/>
            <a:chExt cx="795977" cy="633164"/>
          </a:xfrm>
        </p:grpSpPr>
        <p:pic>
          <p:nvPicPr>
            <p:cNvPr id="66" name="Kuva 65">
              <a:extLst>
                <a:ext uri="{FF2B5EF4-FFF2-40B4-BE49-F238E27FC236}">
                  <a16:creationId xmlns:a16="http://schemas.microsoft.com/office/drawing/2014/main" id="{A00AFF07-5286-D961-FD8B-B327957C510B}"/>
                </a:ext>
              </a:extLst>
            </p:cNvPr>
            <p:cNvPicPr>
              <a:picLocks noChangeAspect="1"/>
            </p:cNvPicPr>
            <p:nvPr/>
          </p:nvPicPr>
          <p:blipFill>
            <a:blip r:embed="rId30"/>
            <a:stretch>
              <a:fillRect/>
            </a:stretch>
          </p:blipFill>
          <p:spPr>
            <a:xfrm>
              <a:off x="6860699" y="3288938"/>
              <a:ext cx="795977" cy="633164"/>
            </a:xfrm>
            <a:prstGeom prst="rect">
              <a:avLst/>
            </a:prstGeom>
          </p:spPr>
        </p:pic>
        <p:sp>
          <p:nvSpPr>
            <p:cNvPr id="107" name="Tekstiruutu 106">
              <a:extLst>
                <a:ext uri="{FF2B5EF4-FFF2-40B4-BE49-F238E27FC236}">
                  <a16:creationId xmlns:a16="http://schemas.microsoft.com/office/drawing/2014/main" id="{E6A5CEA3-B49E-9E5A-8344-333FBBE000DF}"/>
                </a:ext>
              </a:extLst>
            </p:cNvPr>
            <p:cNvSpPr txBox="1"/>
            <p:nvPr/>
          </p:nvSpPr>
          <p:spPr>
            <a:xfrm>
              <a:off x="6871126" y="3297384"/>
              <a:ext cx="785550" cy="461665"/>
            </a:xfrm>
            <a:prstGeom prst="rect">
              <a:avLst/>
            </a:prstGeom>
            <a:noFill/>
          </p:spPr>
          <p:txBody>
            <a:bodyPr wrap="square" rtlCol="0">
              <a:spAutoFit/>
            </a:bodyPr>
            <a:lstStyle/>
            <a:p>
              <a:pPr algn="ctr" rtl="0"/>
              <a:r>
                <a:rPr lang="sv" sz="800" dirty="0">
                  <a:latin typeface="Arial" panose="020B0604020202020204" pitchFamily="34" charset="0"/>
                  <a:cs typeface="Arial" panose="020B0604020202020204" pitchFamily="34" charset="0"/>
                </a:rPr>
                <a:t>Handledning</a:t>
              </a:r>
            </a:p>
            <a:p>
              <a:pPr algn="ctr" rtl="0"/>
              <a:r>
                <a:rPr lang="sv" sz="800" dirty="0">
                  <a:latin typeface="Arial" panose="020B0604020202020204" pitchFamily="34" charset="0"/>
                  <a:cs typeface="Arial" panose="020B0604020202020204" pitchFamily="34" charset="0"/>
                </a:rPr>
                <a:t>av </a:t>
              </a:r>
            </a:p>
            <a:p>
              <a:pPr algn="ctr" rtl="0"/>
              <a:r>
                <a:rPr lang="sv" sz="800" dirty="0">
                  <a:latin typeface="Arial" panose="020B0604020202020204" pitchFamily="34" charset="0"/>
                  <a:cs typeface="Arial" panose="020B0604020202020204" pitchFamily="34" charset="0"/>
                </a:rPr>
                <a:t>det avslutande skedet</a:t>
              </a:r>
            </a:p>
          </p:txBody>
        </p:sp>
      </p:grpSp>
      <p:grpSp>
        <p:nvGrpSpPr>
          <p:cNvPr id="111" name="Ryhmä 110">
            <a:extLst>
              <a:ext uri="{FF2B5EF4-FFF2-40B4-BE49-F238E27FC236}">
                <a16:creationId xmlns:a16="http://schemas.microsoft.com/office/drawing/2014/main" id="{2C1B286B-4407-2118-7538-6AA95B94B13E}"/>
              </a:ext>
              <a:ext uri="{C183D7F6-B498-43B3-948B-1728B52AA6E4}">
                <adec:decorative xmlns:adec="http://schemas.microsoft.com/office/drawing/2017/decorative" val="1"/>
              </a:ext>
            </a:extLst>
          </p:cNvPr>
          <p:cNvGrpSpPr/>
          <p:nvPr/>
        </p:nvGrpSpPr>
        <p:grpSpPr>
          <a:xfrm>
            <a:off x="7366041" y="2788014"/>
            <a:ext cx="1104692" cy="434170"/>
            <a:chOff x="7584303" y="2788014"/>
            <a:chExt cx="886429" cy="434170"/>
          </a:xfrm>
        </p:grpSpPr>
        <p:pic>
          <p:nvPicPr>
            <p:cNvPr id="69" name="Kuva 68">
              <a:extLst>
                <a:ext uri="{FF2B5EF4-FFF2-40B4-BE49-F238E27FC236}">
                  <a16:creationId xmlns:a16="http://schemas.microsoft.com/office/drawing/2014/main" id="{8D5F10B8-F9DE-FBFC-277E-FCC159FBD043}"/>
                </a:ext>
              </a:extLst>
            </p:cNvPr>
            <p:cNvPicPr>
              <a:picLocks noChangeAspect="1"/>
            </p:cNvPicPr>
            <p:nvPr/>
          </p:nvPicPr>
          <p:blipFill>
            <a:blip r:embed="rId27"/>
            <a:stretch>
              <a:fillRect/>
            </a:stretch>
          </p:blipFill>
          <p:spPr>
            <a:xfrm>
              <a:off x="7584303" y="2788014"/>
              <a:ext cx="886429" cy="434170"/>
            </a:xfrm>
            <a:prstGeom prst="rect">
              <a:avLst/>
            </a:prstGeom>
          </p:spPr>
        </p:pic>
        <p:sp>
          <p:nvSpPr>
            <p:cNvPr id="108" name="Tekstiruutu 107">
              <a:extLst>
                <a:ext uri="{FF2B5EF4-FFF2-40B4-BE49-F238E27FC236}">
                  <a16:creationId xmlns:a16="http://schemas.microsoft.com/office/drawing/2014/main" id="{198FC8DF-ED4F-C537-887B-582F3882B4C4}"/>
                </a:ext>
              </a:extLst>
            </p:cNvPr>
            <p:cNvSpPr txBox="1"/>
            <p:nvPr/>
          </p:nvSpPr>
          <p:spPr>
            <a:xfrm>
              <a:off x="7584303" y="2810817"/>
              <a:ext cx="886429" cy="215444"/>
            </a:xfrm>
            <a:prstGeom prst="rect">
              <a:avLst/>
            </a:prstGeom>
            <a:noFill/>
          </p:spPr>
          <p:txBody>
            <a:bodyPr wrap="square" rtlCol="0">
              <a:spAutoFit/>
            </a:bodyPr>
            <a:lstStyle/>
            <a:p>
              <a:pPr algn="ctr" rtl="0"/>
              <a:r>
                <a:rPr lang="sv" sz="800">
                  <a:latin typeface="Arial" panose="020B0604020202020204" pitchFamily="34" charset="0"/>
                  <a:cs typeface="Arial" panose="020B0604020202020204" pitchFamily="34" charset="0"/>
                </a:rPr>
                <a:t>Karriärplanering</a:t>
              </a:r>
            </a:p>
          </p:txBody>
        </p:sp>
      </p:grpSp>
      <p:grpSp>
        <p:nvGrpSpPr>
          <p:cNvPr id="110" name="Ryhmä 109">
            <a:extLst>
              <a:ext uri="{FF2B5EF4-FFF2-40B4-BE49-F238E27FC236}">
                <a16:creationId xmlns:a16="http://schemas.microsoft.com/office/drawing/2014/main" id="{264FD5F4-6D4B-0092-3A60-D3FFDBF21B6B}"/>
              </a:ext>
              <a:ext uri="{C183D7F6-B498-43B3-948B-1728B52AA6E4}">
                <adec:decorative xmlns:adec="http://schemas.microsoft.com/office/drawing/2017/decorative" val="1"/>
              </a:ext>
            </a:extLst>
          </p:cNvPr>
          <p:cNvGrpSpPr/>
          <p:nvPr/>
        </p:nvGrpSpPr>
        <p:grpSpPr>
          <a:xfrm>
            <a:off x="8565497" y="2762168"/>
            <a:ext cx="1309178" cy="506530"/>
            <a:chOff x="8822950" y="2762168"/>
            <a:chExt cx="931655" cy="506530"/>
          </a:xfrm>
        </p:grpSpPr>
        <p:pic>
          <p:nvPicPr>
            <p:cNvPr id="54" name="Kuva 53">
              <a:extLst>
                <a:ext uri="{FF2B5EF4-FFF2-40B4-BE49-F238E27FC236}">
                  <a16:creationId xmlns:a16="http://schemas.microsoft.com/office/drawing/2014/main" id="{FC577F6B-518E-27AD-AD4A-0663D8831FE6}"/>
                </a:ext>
              </a:extLst>
            </p:cNvPr>
            <p:cNvPicPr>
              <a:picLocks noChangeAspect="1"/>
            </p:cNvPicPr>
            <p:nvPr/>
          </p:nvPicPr>
          <p:blipFill>
            <a:blip r:embed="rId31"/>
            <a:stretch>
              <a:fillRect/>
            </a:stretch>
          </p:blipFill>
          <p:spPr>
            <a:xfrm>
              <a:off x="8822950" y="2762168"/>
              <a:ext cx="931655" cy="506530"/>
            </a:xfrm>
            <a:prstGeom prst="rect">
              <a:avLst/>
            </a:prstGeom>
          </p:spPr>
        </p:pic>
        <p:sp>
          <p:nvSpPr>
            <p:cNvPr id="109" name="Tekstiruutu 108">
              <a:extLst>
                <a:ext uri="{FF2B5EF4-FFF2-40B4-BE49-F238E27FC236}">
                  <a16:creationId xmlns:a16="http://schemas.microsoft.com/office/drawing/2014/main" id="{3FD91540-C9ED-D411-ED56-2278B277E004}"/>
                </a:ext>
              </a:extLst>
            </p:cNvPr>
            <p:cNvSpPr txBox="1"/>
            <p:nvPr/>
          </p:nvSpPr>
          <p:spPr>
            <a:xfrm>
              <a:off x="8855334" y="2767619"/>
              <a:ext cx="882588" cy="338554"/>
            </a:xfrm>
            <a:prstGeom prst="rect">
              <a:avLst/>
            </a:prstGeom>
            <a:noFill/>
          </p:spPr>
          <p:txBody>
            <a:bodyPr wrap="square" rtlCol="0">
              <a:spAutoFit/>
            </a:bodyPr>
            <a:lstStyle/>
            <a:p>
              <a:pPr algn="ctr" rtl="0"/>
              <a:r>
                <a:rPr lang="sv" sz="800" dirty="0">
                  <a:latin typeface="Arial" panose="020B0604020202020204" pitchFamily="34" charset="0"/>
                  <a:cs typeface="Arial" panose="020B0604020202020204" pitchFamily="34" charset="0"/>
                </a:rPr>
                <a:t>Handledning i</a:t>
              </a:r>
            </a:p>
            <a:p>
              <a:pPr algn="ctr" rtl="0"/>
              <a:r>
                <a:rPr lang="sv" sz="800" dirty="0">
                  <a:latin typeface="Arial" panose="020B0604020202020204" pitchFamily="34" charset="0"/>
                  <a:cs typeface="Arial" panose="020B0604020202020204" pitchFamily="34" charset="0"/>
                </a:rPr>
                <a:t>det avslutande skedet</a:t>
              </a:r>
            </a:p>
          </p:txBody>
        </p:sp>
      </p:grpSp>
      <p:pic>
        <p:nvPicPr>
          <p:cNvPr id="37" name="Kuva 36">
            <a:extLst>
              <a:ext uri="{FF2B5EF4-FFF2-40B4-BE49-F238E27FC236}">
                <a16:creationId xmlns:a16="http://schemas.microsoft.com/office/drawing/2014/main" id="{C84C47B6-8231-6904-120C-9D528F51E418}"/>
              </a:ext>
              <a:ext uri="{C183D7F6-B498-43B3-948B-1728B52AA6E4}">
                <adec:decorative xmlns:adec="http://schemas.microsoft.com/office/drawing/2017/decorative" val="1"/>
              </a:ext>
            </a:extLst>
          </p:cNvPr>
          <p:cNvPicPr>
            <a:picLocks noChangeAspect="1"/>
          </p:cNvPicPr>
          <p:nvPr/>
        </p:nvPicPr>
        <p:blipFill>
          <a:blip r:embed="rId16"/>
          <a:stretch>
            <a:fillRect/>
          </a:stretch>
        </p:blipFill>
        <p:spPr>
          <a:xfrm>
            <a:off x="8795668" y="3050630"/>
            <a:ext cx="253163" cy="813190"/>
          </a:xfrm>
          <a:prstGeom prst="rect">
            <a:avLst/>
          </a:prstGeom>
        </p:spPr>
      </p:pic>
      <p:pic>
        <p:nvPicPr>
          <p:cNvPr id="38" name="Kuva 37">
            <a:extLst>
              <a:ext uri="{FF2B5EF4-FFF2-40B4-BE49-F238E27FC236}">
                <a16:creationId xmlns:a16="http://schemas.microsoft.com/office/drawing/2014/main" id="{0BE35096-41A9-9972-34F2-7D8E17D3FF57}"/>
              </a:ext>
              <a:ext uri="{C183D7F6-B498-43B3-948B-1728B52AA6E4}">
                <adec:decorative xmlns:adec="http://schemas.microsoft.com/office/drawing/2017/decorative" val="1"/>
              </a:ext>
            </a:extLst>
          </p:cNvPr>
          <p:cNvPicPr>
            <a:picLocks noChangeAspect="1"/>
          </p:cNvPicPr>
          <p:nvPr/>
        </p:nvPicPr>
        <p:blipFill>
          <a:blip r:embed="rId18"/>
          <a:stretch>
            <a:fillRect/>
          </a:stretch>
        </p:blipFill>
        <p:spPr>
          <a:xfrm>
            <a:off x="8386590" y="3050629"/>
            <a:ext cx="299193" cy="813191"/>
          </a:xfrm>
          <a:prstGeom prst="rect">
            <a:avLst/>
          </a:prstGeom>
        </p:spPr>
      </p:pic>
      <p:pic>
        <p:nvPicPr>
          <p:cNvPr id="39" name="Kuva 38">
            <a:extLst>
              <a:ext uri="{FF2B5EF4-FFF2-40B4-BE49-F238E27FC236}">
                <a16:creationId xmlns:a16="http://schemas.microsoft.com/office/drawing/2014/main" id="{90AF9EC9-BC35-9E17-6319-E8F23F83E721}"/>
              </a:ext>
              <a:ext uri="{C183D7F6-B498-43B3-948B-1728B52AA6E4}">
                <adec:decorative xmlns:adec="http://schemas.microsoft.com/office/drawing/2017/decorative" val="1"/>
              </a:ext>
            </a:extLst>
          </p:cNvPr>
          <p:cNvPicPr>
            <a:picLocks noChangeAspect="1"/>
          </p:cNvPicPr>
          <p:nvPr/>
        </p:nvPicPr>
        <p:blipFill>
          <a:blip r:embed="rId12"/>
          <a:stretch>
            <a:fillRect/>
          </a:stretch>
        </p:blipFill>
        <p:spPr>
          <a:xfrm>
            <a:off x="9004082" y="3078339"/>
            <a:ext cx="253163" cy="805519"/>
          </a:xfrm>
          <a:prstGeom prst="rect">
            <a:avLst/>
          </a:prstGeom>
        </p:spPr>
      </p:pic>
      <p:pic>
        <p:nvPicPr>
          <p:cNvPr id="36" name="Kuva 35">
            <a:extLst>
              <a:ext uri="{FF2B5EF4-FFF2-40B4-BE49-F238E27FC236}">
                <a16:creationId xmlns:a16="http://schemas.microsoft.com/office/drawing/2014/main" id="{511BD7C9-DE81-7239-4F77-BA1E77B215AB}"/>
              </a:ext>
              <a:ext uri="{C183D7F6-B498-43B3-948B-1728B52AA6E4}">
                <adec:decorative xmlns:adec="http://schemas.microsoft.com/office/drawing/2017/decorative" val="1"/>
              </a:ext>
            </a:extLst>
          </p:cNvPr>
          <p:cNvPicPr>
            <a:picLocks noChangeAspect="1"/>
          </p:cNvPicPr>
          <p:nvPr/>
        </p:nvPicPr>
        <p:blipFill>
          <a:blip r:embed="rId15"/>
          <a:stretch>
            <a:fillRect/>
          </a:stretch>
        </p:blipFill>
        <p:spPr>
          <a:xfrm>
            <a:off x="8602171" y="3094386"/>
            <a:ext cx="253163" cy="813191"/>
          </a:xfrm>
          <a:prstGeom prst="rect">
            <a:avLst/>
          </a:prstGeom>
        </p:spPr>
      </p:pic>
    </p:spTree>
    <p:extLst>
      <p:ext uri="{BB962C8B-B14F-4D97-AF65-F5344CB8AC3E}">
        <p14:creationId xmlns:p14="http://schemas.microsoft.com/office/powerpoint/2010/main" val="1855116091"/>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0DDE8FA89778C3489E42AB1061597E4E" ma:contentTypeVersion="12" ma:contentTypeDescription="Luo uusi asiakirja." ma:contentTypeScope="" ma:versionID="2798497566c1680615f0a2522ab002a0">
  <xsd:schema xmlns:xsd="http://www.w3.org/2001/XMLSchema" xmlns:xs="http://www.w3.org/2001/XMLSchema" xmlns:p="http://schemas.microsoft.com/office/2006/metadata/properties" xmlns:ns2="d9b0b91e-4d6a-454e-b2eb-eb1372144128" xmlns:ns3="a70b18e8-4740-4937-82be-59b8ea58d6a9" targetNamespace="http://schemas.microsoft.com/office/2006/metadata/properties" ma:root="true" ma:fieldsID="430a21783912e7e0c7e840e1c6722e0c" ns2:_="" ns3:_="">
    <xsd:import namespace="d9b0b91e-4d6a-454e-b2eb-eb1372144128"/>
    <xsd:import namespace="a70b18e8-4740-4937-82be-59b8ea58d6a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9b0b91e-4d6a-454e-b2eb-eb13721441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70b18e8-4740-4937-82be-59b8ea58d6a9" elementFormDefault="qualified">
    <xsd:import namespace="http://schemas.microsoft.com/office/2006/documentManagement/types"/>
    <xsd:import namespace="http://schemas.microsoft.com/office/infopath/2007/PartnerControls"/>
    <xsd:element name="SharedWithUsers" ma:index="16" nillable="true" ma:displayName="Jaettu"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Jakamisen tiedot"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03F938-BE68-4833-BC6E-A4D59ADDFC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b0b91e-4d6a-454e-b2eb-eb1372144128"/>
    <ds:schemaRef ds:uri="a70b18e8-4740-4937-82be-59b8ea58d6a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A8CF85F-CB5D-4B56-A121-46A61A426184}">
  <ds:schemaRefs>
    <ds:schemaRef ds:uri="http://schemas.microsoft.com/office/infopath/2007/PartnerControls"/>
    <ds:schemaRef ds:uri="a70b18e8-4740-4937-82be-59b8ea58d6a9"/>
    <ds:schemaRef ds:uri="http://schemas.microsoft.com/office/2006/documentManagement/types"/>
    <ds:schemaRef ds:uri="http://schemas.microsoft.com/office/2006/metadata/properties"/>
    <ds:schemaRef ds:uri="http://www.w3.org/XML/1998/namespace"/>
    <ds:schemaRef ds:uri="http://purl.org/dc/dcmitype/"/>
    <ds:schemaRef ds:uri="http://purl.org/dc/terms/"/>
    <ds:schemaRef ds:uri="http://schemas.openxmlformats.org/package/2006/metadata/core-properties"/>
    <ds:schemaRef ds:uri="d9b0b91e-4d6a-454e-b2eb-eb1372144128"/>
    <ds:schemaRef ds:uri="http://purl.org/dc/elements/1.1/"/>
  </ds:schemaRefs>
</ds:datastoreItem>
</file>

<file path=customXml/itemProps3.xml><?xml version="1.0" encoding="utf-8"?>
<ds:datastoreItem xmlns:ds="http://schemas.openxmlformats.org/officeDocument/2006/customXml" ds:itemID="{6F456FD0-F7D9-4F36-9F79-0FD2F7CD7E2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102</TotalTime>
  <Words>291</Words>
  <Application>Microsoft Office PowerPoint</Application>
  <PresentationFormat>Laajakuva</PresentationFormat>
  <Paragraphs>49</Paragraphs>
  <Slides>1</Slides>
  <Notes>1</Notes>
  <HiddenSlides>0</HiddenSlides>
  <MMClips>0</MMClips>
  <ScaleCrop>false</ScaleCrop>
  <HeadingPairs>
    <vt:vector size="6" baseType="variant">
      <vt:variant>
        <vt:lpstr>Käytetyt fontit</vt:lpstr>
      </vt:variant>
      <vt:variant>
        <vt:i4>3</vt:i4>
      </vt:variant>
      <vt:variant>
        <vt:lpstr>Teema</vt:lpstr>
      </vt:variant>
      <vt:variant>
        <vt:i4>1</vt:i4>
      </vt:variant>
      <vt:variant>
        <vt:lpstr>Dian otsikot</vt:lpstr>
      </vt:variant>
      <vt:variant>
        <vt:i4>1</vt:i4>
      </vt:variant>
    </vt:vector>
  </HeadingPairs>
  <TitlesOfParts>
    <vt:vector size="5" baseType="lpstr">
      <vt:lpstr>Arial</vt:lpstr>
      <vt:lpstr>Calibri</vt:lpstr>
      <vt:lpstr>Calibri Light</vt:lpstr>
      <vt:lpstr>Office-teema</vt:lpstr>
      <vt:lpstr>PowerPoint-esitys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Vilna Orrenmaa</dc:creator>
  <cp:lastModifiedBy>Nelly Laaksonen</cp:lastModifiedBy>
  <cp:revision>7</cp:revision>
  <dcterms:created xsi:type="dcterms:W3CDTF">2022-05-02T09:02:01Z</dcterms:created>
  <dcterms:modified xsi:type="dcterms:W3CDTF">2022-11-23T09:16:34Z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0x0101000DDE8FA89778C3489E42AB1061597E4E</vt:lpwstr>
  </property>
</Properties>
</file>