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/>
    <p:restoredTop sz="94699"/>
  </p:normalViewPr>
  <p:slideViewPr>
    <p:cSldViewPr snapToGrid="0" snapToObjects="1">
      <p:cViewPr>
        <p:scale>
          <a:sx n="80" d="100"/>
          <a:sy n="80" d="100"/>
        </p:scale>
        <p:origin x="-1100" y="-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0C987-2D0E-8342-AD0F-DE598009E6DD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2D670-3261-DD40-B284-E63CC5285CC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61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E2D670-3261-DD40-B284-E63CC5285CC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134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36E577DA-8F82-6C5F-B3A4-C807009AC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6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B16EE-BC92-B772-09A2-7B6A5382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7F4A000-AD93-4262-7973-39AFE78E7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2376C2-2AF0-93E4-1442-A45A2192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4B6B4A-673B-615B-6169-6FDBC6B6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742E8D-E748-93B4-7FCD-420080F3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9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2C7790C-F62B-223E-FC94-F91C6DD71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40E4C7-FF57-D65B-D59B-588CB9636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27E2B2-DEC6-D523-C270-372D365B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97897D-D66F-7B5F-6DD1-5E8E59FE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C58FC1-69FB-D3C5-9F43-AB697A1F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897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D7880F-D632-6A23-AFE5-8CD9D3F0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50A8D5-E6F1-5DA4-2D79-B0E615217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4AEB91-496F-8DBD-5B0E-14ACFCB9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2DF344-DD2D-41A9-2ED1-D374091A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82523C-73EA-60CC-8652-514058BB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107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4265DE-6D35-6E50-5C4C-719500D8D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61298CB-32F1-D0D9-5F6B-65328B6B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2F6FA4-238D-1A17-2560-72273B06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6D09B9-A7A7-64F9-38F9-7FCC2544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72B4C9-8FD2-7CAE-CA2E-D50C74C0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1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92C2E3-C6F1-27C8-2416-BFE09C5C5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8253EA-D560-939A-3CCF-CC6CCEECB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43C6949-BCDE-DCE4-00A5-37020C7A6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7A643F1-D87B-9D11-F46F-6C27DBD0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232EDCA-41DC-42E9-797E-F750EDDC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421052-C4C6-47A9-F531-E540E28E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1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3E15C8-2535-E412-1BE1-31C42925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6D1DCC-A2D3-7737-70CD-F861E076E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C6DE7D-6E17-F649-0DBA-AA15FA1EC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6C6D6E0-E701-AF0D-4184-6D3C0D81C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139DFA-A47D-12AE-192F-EFFD1045F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BC8207-D9C4-B414-E40B-6D2D7D50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F017875-7D9D-806C-989F-85F10001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BCBEE8A-2E13-B625-1CED-10B9BD1F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3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190476-0A68-A3CD-9114-DFD10969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3F7BD85-EF7C-ADE9-E626-993F51C6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7056CC4-A540-FEAD-7DEC-D8E99236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1EB2216-3399-908D-BE7D-D89D785B2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639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B9B6BE8-81A6-EC81-FA80-D093C29A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99BC54-342D-9817-1D39-1541545A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43757B8-9EDA-EFE8-D38D-8135C9DB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13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649FA9-79E9-1B51-743D-541ADCF1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BE1DC-E21F-7B07-E939-DFE328162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21C9924-0B83-FFD6-AF0F-A6143B3BE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6C3A85-17F0-6AE0-8BB1-243C9D86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916C83-9FDB-8ECC-DCE7-F44FD103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EFE2DE-1CD0-2D70-D24E-C04C5B1E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91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D904A9-CB4B-9C0D-D4B6-DB975782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4814485-714E-67DA-DAEB-FF4AFFB26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2C044B3-0D06-F8FF-BD2D-5663DC8CC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8BA531-276D-88C9-C45A-6738CE8C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408F91-1CD0-8D7A-C67B-0D299103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7D74CB-984F-18BF-C721-4F24960C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401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985C6D6-3EE7-CB9E-DC2B-DD0E2B0C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18337D-EA49-0408-ADEF-477770817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529EA2-AA82-87BA-E01A-85AFC590D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BE67E-5695-DC43-AD92-816DAED4F238}" type="datetimeFigureOut">
              <a:rPr lang="fi-FI" smtClean="0"/>
              <a:t>6.5.2022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0A4104-B2C2-0098-80AF-012745B9F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EE843F-36F7-C4DA-FDC9-B4DC0332A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872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AB3E9321-BE5F-43E2-851E-9D2AA9203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82" y="5191369"/>
            <a:ext cx="397417" cy="58902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D97B3974-3D51-935E-94F7-0EC2DCE4D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1870" y="5191370"/>
            <a:ext cx="397417" cy="589029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ABE71259-E645-C45B-FC99-5726FEF60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8622" y="5191370"/>
            <a:ext cx="397417" cy="60322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9D5006DF-EBBE-6D6B-DA19-8591EE90B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35880" y="5212660"/>
            <a:ext cx="397417" cy="581932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FE5381D4-1559-F7F3-373E-B649F1901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981" y="5974829"/>
            <a:ext cx="397417" cy="581932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8AB3A24D-761E-A2F1-7A0C-6E800898B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1870" y="5957088"/>
            <a:ext cx="397417" cy="603222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56C8879C-B3DC-3CB9-038A-00289911B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8623" y="5971281"/>
            <a:ext cx="397417" cy="589029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6CCF72E6-53D4-2AF7-D9D7-F173E4D0B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35881" y="5976138"/>
            <a:ext cx="397417" cy="589029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5A89C7BD-C993-7868-622D-4EE459940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88232" y="2270193"/>
            <a:ext cx="253163" cy="820862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5A3F94F3-4472-5013-93FC-523534A27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38697" y="2285536"/>
            <a:ext cx="253163" cy="805519"/>
          </a:xfrm>
          <a:prstGeom prst="rect">
            <a:avLst/>
          </a:prstGeom>
        </p:spPr>
      </p:pic>
      <p:pic>
        <p:nvPicPr>
          <p:cNvPr id="31" name="Kuva 30">
            <a:extLst>
              <a:ext uri="{FF2B5EF4-FFF2-40B4-BE49-F238E27FC236}">
                <a16:creationId xmlns:a16="http://schemas.microsoft.com/office/drawing/2014/main" id="{412C2347-50BB-0A30-3382-D804BE98C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37767" y="2277864"/>
            <a:ext cx="253163" cy="813191"/>
          </a:xfrm>
          <a:prstGeom prst="rect">
            <a:avLst/>
          </a:prstGeom>
        </p:spPr>
      </p:pic>
      <p:pic>
        <p:nvPicPr>
          <p:cNvPr id="33" name="Kuva 32">
            <a:extLst>
              <a:ext uri="{FF2B5EF4-FFF2-40B4-BE49-F238E27FC236}">
                <a16:creationId xmlns:a16="http://schemas.microsoft.com/office/drawing/2014/main" id="{2B46894B-B3A6-2F27-1663-23951030F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16550" y="2365060"/>
            <a:ext cx="345223" cy="813192"/>
          </a:xfrm>
          <a:prstGeom prst="rect">
            <a:avLst/>
          </a:prstGeom>
        </p:spPr>
      </p:pic>
      <p:pic>
        <p:nvPicPr>
          <p:cNvPr id="29" name="Kuva 28">
            <a:extLst>
              <a:ext uri="{FF2B5EF4-FFF2-40B4-BE49-F238E27FC236}">
                <a16:creationId xmlns:a16="http://schemas.microsoft.com/office/drawing/2014/main" id="{E31B1B69-7592-45E0-2811-FC560404D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09545" y="2365060"/>
            <a:ext cx="253163" cy="813191"/>
          </a:xfrm>
          <a:prstGeom prst="rect">
            <a:avLst/>
          </a:prstGeom>
        </p:spPr>
      </p:pic>
      <p:pic>
        <p:nvPicPr>
          <p:cNvPr id="35" name="Kuva 34">
            <a:extLst>
              <a:ext uri="{FF2B5EF4-FFF2-40B4-BE49-F238E27FC236}">
                <a16:creationId xmlns:a16="http://schemas.microsoft.com/office/drawing/2014/main" id="{01B867A3-23B8-084F-C445-DAE8FE7A3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68731" y="2270193"/>
            <a:ext cx="253163" cy="813190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0BC2B83B-09DC-F700-D2BB-B09710ACB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55104" y="2365060"/>
            <a:ext cx="253163" cy="813191"/>
          </a:xfrm>
          <a:prstGeom prst="rect">
            <a:avLst/>
          </a:prstGeom>
        </p:spPr>
      </p:pic>
      <p:pic>
        <p:nvPicPr>
          <p:cNvPr id="27" name="Kuva 26">
            <a:extLst>
              <a:ext uri="{FF2B5EF4-FFF2-40B4-BE49-F238E27FC236}">
                <a16:creationId xmlns:a16="http://schemas.microsoft.com/office/drawing/2014/main" id="{6B91F09C-C228-87F4-2FA2-159E6A516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01280" y="2350423"/>
            <a:ext cx="299193" cy="813191"/>
          </a:xfrm>
          <a:prstGeom prst="rect">
            <a:avLst/>
          </a:prstGeom>
        </p:spPr>
      </p:pic>
      <p:pic>
        <p:nvPicPr>
          <p:cNvPr id="40" name="Kuva 39">
            <a:extLst>
              <a:ext uri="{FF2B5EF4-FFF2-40B4-BE49-F238E27FC236}">
                <a16:creationId xmlns:a16="http://schemas.microsoft.com/office/drawing/2014/main" id="{6297C6E0-8655-1523-E989-14891B725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26935" y="1968285"/>
            <a:ext cx="194566" cy="619075"/>
          </a:xfrm>
          <a:prstGeom prst="rect">
            <a:avLst/>
          </a:prstGeom>
        </p:spPr>
      </p:pic>
      <p:pic>
        <p:nvPicPr>
          <p:cNvPr id="42" name="Kuva 41">
            <a:extLst>
              <a:ext uri="{FF2B5EF4-FFF2-40B4-BE49-F238E27FC236}">
                <a16:creationId xmlns:a16="http://schemas.microsoft.com/office/drawing/2014/main" id="{EB68C34D-FE3C-9235-89AB-4F9AEA55C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67233" y="2401929"/>
            <a:ext cx="253163" cy="813190"/>
          </a:xfrm>
          <a:prstGeom prst="rect">
            <a:avLst/>
          </a:prstGeom>
        </p:spPr>
      </p:pic>
      <p:pic>
        <p:nvPicPr>
          <p:cNvPr id="43" name="Kuva 42">
            <a:extLst>
              <a:ext uri="{FF2B5EF4-FFF2-40B4-BE49-F238E27FC236}">
                <a16:creationId xmlns:a16="http://schemas.microsoft.com/office/drawing/2014/main" id="{D35F6043-23A2-EC83-9483-BD9CFB2D8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641842" y="2396918"/>
            <a:ext cx="299193" cy="813191"/>
          </a:xfrm>
          <a:prstGeom prst="rect">
            <a:avLst/>
          </a:prstGeom>
        </p:spPr>
      </p:pic>
      <p:pic>
        <p:nvPicPr>
          <p:cNvPr id="41" name="Kuva 40">
            <a:extLst>
              <a:ext uri="{FF2B5EF4-FFF2-40B4-BE49-F238E27FC236}">
                <a16:creationId xmlns:a16="http://schemas.microsoft.com/office/drawing/2014/main" id="{78685088-B025-E0FB-0649-160E11E3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79626" y="2434803"/>
            <a:ext cx="253163" cy="813191"/>
          </a:xfrm>
          <a:prstGeom prst="rect">
            <a:avLst/>
          </a:prstGeom>
        </p:spPr>
      </p:pic>
      <p:pic>
        <p:nvPicPr>
          <p:cNvPr id="44" name="Kuva 43">
            <a:extLst>
              <a:ext uri="{FF2B5EF4-FFF2-40B4-BE49-F238E27FC236}">
                <a16:creationId xmlns:a16="http://schemas.microsoft.com/office/drawing/2014/main" id="{87AB2B24-4B8D-A452-413E-67B625840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1291" y="1996172"/>
            <a:ext cx="194566" cy="624970"/>
          </a:xfrm>
          <a:prstGeom prst="rect">
            <a:avLst/>
          </a:prstGeom>
        </p:spPr>
      </p:pic>
      <p:pic>
        <p:nvPicPr>
          <p:cNvPr id="45" name="Kuva 44">
            <a:extLst>
              <a:ext uri="{FF2B5EF4-FFF2-40B4-BE49-F238E27FC236}">
                <a16:creationId xmlns:a16="http://schemas.microsoft.com/office/drawing/2014/main" id="{445B02EA-9C97-E233-E897-A33971FE3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918049" y="1968283"/>
            <a:ext cx="219292" cy="704393"/>
          </a:xfrm>
          <a:prstGeom prst="rect">
            <a:avLst/>
          </a:prstGeom>
        </p:spPr>
      </p:pic>
      <p:pic>
        <p:nvPicPr>
          <p:cNvPr id="46" name="Kuva 45">
            <a:extLst>
              <a:ext uri="{FF2B5EF4-FFF2-40B4-BE49-F238E27FC236}">
                <a16:creationId xmlns:a16="http://schemas.microsoft.com/office/drawing/2014/main" id="{F905ABEF-E8F9-7B82-5ECF-BFFBC0503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55144" y="1960455"/>
            <a:ext cx="219293" cy="704396"/>
          </a:xfrm>
          <a:prstGeom prst="rect">
            <a:avLst/>
          </a:prstGeom>
        </p:spPr>
      </p:pic>
      <p:pic>
        <p:nvPicPr>
          <p:cNvPr id="50" name="Kuva 49">
            <a:extLst>
              <a:ext uri="{FF2B5EF4-FFF2-40B4-BE49-F238E27FC236}">
                <a16:creationId xmlns:a16="http://schemas.microsoft.com/office/drawing/2014/main" id="{BA0F007D-FDC1-783E-6EB1-5E6A60D23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97594" y="3392879"/>
            <a:ext cx="430604" cy="884611"/>
          </a:xfrm>
          <a:prstGeom prst="rect">
            <a:avLst/>
          </a:prstGeom>
        </p:spPr>
      </p:pic>
      <p:pic>
        <p:nvPicPr>
          <p:cNvPr id="52" name="Kuva 51">
            <a:extLst>
              <a:ext uri="{FF2B5EF4-FFF2-40B4-BE49-F238E27FC236}">
                <a16:creationId xmlns:a16="http://schemas.microsoft.com/office/drawing/2014/main" id="{FD85E5CB-BDC1-DD6C-D844-E00B60AAA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826432" y="2587360"/>
            <a:ext cx="460296" cy="805519"/>
          </a:xfrm>
          <a:prstGeom prst="rect">
            <a:avLst/>
          </a:prstGeom>
        </p:spPr>
      </p:pic>
      <p:sp>
        <p:nvSpPr>
          <p:cNvPr id="75" name="Tekstiruutu 74">
            <a:extLst>
              <a:ext uri="{FF2B5EF4-FFF2-40B4-BE49-F238E27FC236}">
                <a16:creationId xmlns:a16="http://schemas.microsoft.com/office/drawing/2014/main" id="{9255BC21-06E4-8A2F-8939-38AE28DCFB04}"/>
              </a:ext>
            </a:extLst>
          </p:cNvPr>
          <p:cNvSpPr txBox="1"/>
          <p:nvPr/>
        </p:nvSpPr>
        <p:spPr>
          <a:xfrm rot="20046155">
            <a:off x="4367464" y="522840"/>
            <a:ext cx="907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PYSÄHDY</a:t>
            </a:r>
          </a:p>
        </p:txBody>
      </p:sp>
      <p:sp>
        <p:nvSpPr>
          <p:cNvPr id="76" name="Tekstiruutu 75">
            <a:extLst>
              <a:ext uri="{FF2B5EF4-FFF2-40B4-BE49-F238E27FC236}">
                <a16:creationId xmlns:a16="http://schemas.microsoft.com/office/drawing/2014/main" id="{B09E65DB-867E-579F-EF81-B3DDE5EDE137}"/>
              </a:ext>
            </a:extLst>
          </p:cNvPr>
          <p:cNvSpPr txBox="1"/>
          <p:nvPr/>
        </p:nvSpPr>
        <p:spPr>
          <a:xfrm rot="21387305">
            <a:off x="5293658" y="268640"/>
            <a:ext cx="1141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KUUNTELE</a:t>
            </a:r>
          </a:p>
        </p:txBody>
      </p:sp>
      <p:sp>
        <p:nvSpPr>
          <p:cNvPr id="77" name="Tekstiruutu 76">
            <a:extLst>
              <a:ext uri="{FF2B5EF4-FFF2-40B4-BE49-F238E27FC236}">
                <a16:creationId xmlns:a16="http://schemas.microsoft.com/office/drawing/2014/main" id="{EF8F7C1B-D9BA-FE71-A251-ADE9AF0F8E66}"/>
              </a:ext>
            </a:extLst>
          </p:cNvPr>
          <p:cNvSpPr txBox="1"/>
          <p:nvPr/>
        </p:nvSpPr>
        <p:spPr>
          <a:xfrm rot="788891">
            <a:off x="6514703" y="352340"/>
            <a:ext cx="723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KEHU</a:t>
            </a: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1F14D93-1A33-18B1-0210-601D138428F7}"/>
              </a:ext>
            </a:extLst>
          </p:cNvPr>
          <p:cNvSpPr txBox="1"/>
          <p:nvPr/>
        </p:nvSpPr>
        <p:spPr>
          <a:xfrm rot="1724427">
            <a:off x="7190148" y="608029"/>
            <a:ext cx="723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KIITÄ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E4E49F15-F969-91D3-6420-8CA3D09BEEF0}"/>
              </a:ext>
            </a:extLst>
          </p:cNvPr>
          <p:cNvSpPr txBox="1"/>
          <p:nvPr/>
        </p:nvSpPr>
        <p:spPr>
          <a:xfrm>
            <a:off x="5724954" y="692833"/>
            <a:ext cx="738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HOKS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EEECB103-B6D9-9BE7-7AC9-0429B5AC145D}"/>
              </a:ext>
            </a:extLst>
          </p:cNvPr>
          <p:cNvSpPr txBox="1"/>
          <p:nvPr/>
        </p:nvSpPr>
        <p:spPr>
          <a:xfrm>
            <a:off x="5111792" y="1029083"/>
            <a:ext cx="19528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Opintojen ohjaus ja tuki</a:t>
            </a:r>
          </a:p>
        </p:txBody>
      </p:sp>
      <p:sp>
        <p:nvSpPr>
          <p:cNvPr id="71" name="Tekstiruutu 70">
            <a:extLst>
              <a:ext uri="{FF2B5EF4-FFF2-40B4-BE49-F238E27FC236}">
                <a16:creationId xmlns:a16="http://schemas.microsoft.com/office/drawing/2014/main" id="{BF562F49-4F1F-770C-0A14-A72369174D33}"/>
              </a:ext>
            </a:extLst>
          </p:cNvPr>
          <p:cNvSpPr txBox="1"/>
          <p:nvPr/>
        </p:nvSpPr>
        <p:spPr>
          <a:xfrm>
            <a:off x="268642" y="1553433"/>
            <a:ext cx="13345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HAKEUTUMINEN</a:t>
            </a:r>
          </a:p>
        </p:txBody>
      </p:sp>
      <p:sp>
        <p:nvSpPr>
          <p:cNvPr id="84" name="Tekstiruutu 83">
            <a:extLst>
              <a:ext uri="{FF2B5EF4-FFF2-40B4-BE49-F238E27FC236}">
                <a16:creationId xmlns:a16="http://schemas.microsoft.com/office/drawing/2014/main" id="{9706E1B6-2A15-7CDB-A2EE-39D3B25009F5}"/>
              </a:ext>
            </a:extLst>
          </p:cNvPr>
          <p:cNvSpPr txBox="1"/>
          <p:nvPr/>
        </p:nvSpPr>
        <p:spPr>
          <a:xfrm>
            <a:off x="440736" y="2766995"/>
            <a:ext cx="930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Yhteishaku</a:t>
            </a:r>
          </a:p>
        </p:txBody>
      </p:sp>
      <p:sp>
        <p:nvSpPr>
          <p:cNvPr id="85" name="Tekstiruutu 84">
            <a:extLst>
              <a:ext uri="{FF2B5EF4-FFF2-40B4-BE49-F238E27FC236}">
                <a16:creationId xmlns:a16="http://schemas.microsoft.com/office/drawing/2014/main" id="{34BCBB20-A28A-FFC2-0B9D-370B2B195A6C}"/>
              </a:ext>
            </a:extLst>
          </p:cNvPr>
          <p:cNvSpPr txBox="1"/>
          <p:nvPr/>
        </p:nvSpPr>
        <p:spPr>
          <a:xfrm>
            <a:off x="350275" y="3350293"/>
            <a:ext cx="1150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Jatkuvahaku</a:t>
            </a: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2C9F9717-A41E-270E-9854-FA374D3F31FD}"/>
              </a:ext>
            </a:extLst>
          </p:cNvPr>
          <p:cNvSpPr txBox="1"/>
          <p:nvPr/>
        </p:nvSpPr>
        <p:spPr>
          <a:xfrm>
            <a:off x="1345561" y="1208929"/>
            <a:ext cx="19528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Ohjausyhteistyöverkostot</a:t>
            </a:r>
          </a:p>
        </p:txBody>
      </p:sp>
      <p:sp>
        <p:nvSpPr>
          <p:cNvPr id="73" name="Tekstiruutu 72">
            <a:extLst>
              <a:ext uri="{FF2B5EF4-FFF2-40B4-BE49-F238E27FC236}">
                <a16:creationId xmlns:a16="http://schemas.microsoft.com/office/drawing/2014/main" id="{39508168-D90A-4665-FCE5-CB82B5213B13}"/>
              </a:ext>
            </a:extLst>
          </p:cNvPr>
          <p:cNvSpPr txBox="1"/>
          <p:nvPr/>
        </p:nvSpPr>
        <p:spPr>
          <a:xfrm>
            <a:off x="9218434" y="1208929"/>
            <a:ext cx="1215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Työelämä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008346F3-9B7C-308F-B4AD-E75761CF9259}"/>
              </a:ext>
            </a:extLst>
          </p:cNvPr>
          <p:cNvSpPr txBox="1"/>
          <p:nvPr/>
        </p:nvSpPr>
        <p:spPr>
          <a:xfrm>
            <a:off x="10649172" y="1553433"/>
            <a:ext cx="1215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JÄLKIOHJAUS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841898D3-153A-0C57-49B3-EAD3FF464CB8}"/>
              </a:ext>
            </a:extLst>
          </p:cNvPr>
          <p:cNvSpPr txBox="1"/>
          <p:nvPr/>
        </p:nvSpPr>
        <p:spPr>
          <a:xfrm>
            <a:off x="608398" y="4091005"/>
            <a:ext cx="126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ENNEN</a:t>
            </a:r>
          </a:p>
        </p:txBody>
      </p:sp>
      <p:sp>
        <p:nvSpPr>
          <p:cNvPr id="82" name="Tekstiruutu 81">
            <a:extLst>
              <a:ext uri="{FF2B5EF4-FFF2-40B4-BE49-F238E27FC236}">
                <a16:creationId xmlns:a16="http://schemas.microsoft.com/office/drawing/2014/main" id="{18B0B119-E9FA-581A-9139-DEAC8931BED2}"/>
              </a:ext>
            </a:extLst>
          </p:cNvPr>
          <p:cNvSpPr txBox="1"/>
          <p:nvPr/>
        </p:nvSpPr>
        <p:spPr>
          <a:xfrm>
            <a:off x="5030068" y="4078226"/>
            <a:ext cx="2131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OPINTOJEN AIKANA</a:t>
            </a:r>
          </a:p>
        </p:txBody>
      </p:sp>
      <p:sp>
        <p:nvSpPr>
          <p:cNvPr id="83" name="Tekstiruutu 82">
            <a:extLst>
              <a:ext uri="{FF2B5EF4-FFF2-40B4-BE49-F238E27FC236}">
                <a16:creationId xmlns:a16="http://schemas.microsoft.com/office/drawing/2014/main" id="{60D3A34B-7504-C342-0BFD-4B4141CE1BAD}"/>
              </a:ext>
            </a:extLst>
          </p:cNvPr>
          <p:cNvSpPr txBox="1"/>
          <p:nvPr/>
        </p:nvSpPr>
        <p:spPr>
          <a:xfrm>
            <a:off x="10329047" y="4091005"/>
            <a:ext cx="126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JÄLKEEN</a:t>
            </a:r>
          </a:p>
        </p:txBody>
      </p:sp>
      <p:sp>
        <p:nvSpPr>
          <p:cNvPr id="86" name="Tekstiruutu 85">
            <a:extLst>
              <a:ext uri="{FF2B5EF4-FFF2-40B4-BE49-F238E27FC236}">
                <a16:creationId xmlns:a16="http://schemas.microsoft.com/office/drawing/2014/main" id="{7858BA07-2E8A-5C22-89FD-DE0EA16A3D8F}"/>
              </a:ext>
            </a:extLst>
          </p:cNvPr>
          <p:cNvSpPr txBox="1"/>
          <p:nvPr/>
        </p:nvSpPr>
        <p:spPr>
          <a:xfrm>
            <a:off x="10531530" y="3064492"/>
            <a:ext cx="1215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Jatko-opinnot</a:t>
            </a:r>
          </a:p>
        </p:txBody>
      </p:sp>
      <p:sp>
        <p:nvSpPr>
          <p:cNvPr id="87" name="Tekstiruutu 86">
            <a:extLst>
              <a:ext uri="{FF2B5EF4-FFF2-40B4-BE49-F238E27FC236}">
                <a16:creationId xmlns:a16="http://schemas.microsoft.com/office/drawing/2014/main" id="{00A0336D-CA73-E2B0-13D1-2E762B5AD1F9}"/>
              </a:ext>
            </a:extLst>
          </p:cNvPr>
          <p:cNvSpPr txBox="1"/>
          <p:nvPr/>
        </p:nvSpPr>
        <p:spPr>
          <a:xfrm>
            <a:off x="2449009" y="4662900"/>
            <a:ext cx="3146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AMMATILLINEN KEHITTYMINEN</a:t>
            </a:r>
          </a:p>
        </p:txBody>
      </p:sp>
      <p:sp>
        <p:nvSpPr>
          <p:cNvPr id="88" name="Tekstiruutu 87">
            <a:extLst>
              <a:ext uri="{FF2B5EF4-FFF2-40B4-BE49-F238E27FC236}">
                <a16:creationId xmlns:a16="http://schemas.microsoft.com/office/drawing/2014/main" id="{CA2C7AD4-DBC5-A24B-65D8-05EEDDFE2D46}"/>
              </a:ext>
            </a:extLst>
          </p:cNvPr>
          <p:cNvSpPr txBox="1"/>
          <p:nvPr/>
        </p:nvSpPr>
        <p:spPr>
          <a:xfrm>
            <a:off x="6565278" y="4662900"/>
            <a:ext cx="2518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IHMISENÄ KASVAMINEN</a:t>
            </a:r>
          </a:p>
        </p:txBody>
      </p:sp>
      <p:sp>
        <p:nvSpPr>
          <p:cNvPr id="90" name="Tekstiruutu 89">
            <a:extLst>
              <a:ext uri="{FF2B5EF4-FFF2-40B4-BE49-F238E27FC236}">
                <a16:creationId xmlns:a16="http://schemas.microsoft.com/office/drawing/2014/main" id="{BAE4CA60-6C36-C2EC-90DD-E4F8A7C5EBE1}"/>
              </a:ext>
            </a:extLst>
          </p:cNvPr>
          <p:cNvSpPr txBox="1"/>
          <p:nvPr/>
        </p:nvSpPr>
        <p:spPr>
          <a:xfrm>
            <a:off x="609752" y="5181437"/>
            <a:ext cx="3007656" cy="740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OPINTO-OHJAAJA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Ohjaa hakeutumisessa ja opintoihin liittyvissä asioissa, kuten oppilaitokseen tai jatko-opintoihin hakemisessa, opiskelualan valinnassa, omien opintojen suunnittelussa ja opintojen muutostilanteissa.</a:t>
            </a:r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E447D9C5-20F5-735C-8CB3-949AF5B54F4E}"/>
              </a:ext>
            </a:extLst>
          </p:cNvPr>
          <p:cNvSpPr txBox="1"/>
          <p:nvPr/>
        </p:nvSpPr>
        <p:spPr>
          <a:xfrm>
            <a:off x="609752" y="5965209"/>
            <a:ext cx="332920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OMA OPETTAJA 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Kulkee opiskelijan kanssa läpi opintojen. Laatii opiskelijan kanssa henkilökohtaisen osaamisen kehittämissuunnitelman (HOKS) ja päivittää sitä opiskelijan kanssa. Auttaa, tukee ja seuraa opintojen etenemisessä. Tukee opiskelijan ammatti-identiteetin kasvua. </a:t>
            </a:r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954C836D-C3E6-E09F-3354-C66D41BA20A2}"/>
              </a:ext>
            </a:extLst>
          </p:cNvPr>
          <p:cNvSpPr txBox="1"/>
          <p:nvPr/>
        </p:nvSpPr>
        <p:spPr>
          <a:xfrm>
            <a:off x="4448223" y="5181437"/>
            <a:ext cx="2412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OPETTAJA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Opettaa, tukee ja ohjaa sekä antaa palautetta oppimisprosessin etenemisestä, osaamisen kehittymisestä sekä alan ammattilaiseksi kasvamisesta.</a:t>
            </a:r>
          </a:p>
        </p:txBody>
      </p:sp>
      <p:sp>
        <p:nvSpPr>
          <p:cNvPr id="93" name="Tekstiruutu 92">
            <a:extLst>
              <a:ext uri="{FF2B5EF4-FFF2-40B4-BE49-F238E27FC236}">
                <a16:creationId xmlns:a16="http://schemas.microsoft.com/office/drawing/2014/main" id="{F12BC545-0A54-4285-4BDE-36942EB385D3}"/>
              </a:ext>
            </a:extLst>
          </p:cNvPr>
          <p:cNvSpPr txBox="1"/>
          <p:nvPr/>
        </p:nvSpPr>
        <p:spPr>
          <a:xfrm>
            <a:off x="4448223" y="5965209"/>
            <a:ext cx="2243637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ERITYISOPETTAJA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Kartoittaa ja suunnittelee, millaista tukea opiskelija tarvitsee opinnoissaan. Seuraa, tukee ja auttaa osaamisen kehittymisessä.</a:t>
            </a: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C4A55FE9-7405-4F8C-C419-FE5EAFB48F21}"/>
              </a:ext>
            </a:extLst>
          </p:cNvPr>
          <p:cNvSpPr txBox="1"/>
          <p:nvPr/>
        </p:nvSpPr>
        <p:spPr>
          <a:xfrm>
            <a:off x="7352196" y="5181437"/>
            <a:ext cx="190504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Tukee, ohjaa ja avustaa oppimisessa sekä päivittäisissä arjen asioissa.</a:t>
            </a:r>
          </a:p>
        </p:txBody>
      </p:sp>
      <p:sp>
        <p:nvSpPr>
          <p:cNvPr id="95" name="Tekstiruutu 94">
            <a:extLst>
              <a:ext uri="{FF2B5EF4-FFF2-40B4-BE49-F238E27FC236}">
                <a16:creationId xmlns:a16="http://schemas.microsoft.com/office/drawing/2014/main" id="{FFE7CA60-EA75-A09B-BAA1-7B82568C09A5}"/>
              </a:ext>
            </a:extLst>
          </p:cNvPr>
          <p:cNvSpPr txBox="1"/>
          <p:nvPr/>
        </p:nvSpPr>
        <p:spPr>
          <a:xfrm>
            <a:off x="7362246" y="5965209"/>
            <a:ext cx="201219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TYÖPAIKKAOHJAAJA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Perehdyttää opiskelijan työtehtäviin ja työpaikkaan. Ohjaa ja opastaa työtehtävissä sekä ammattitaidon ja ammatti-identiteetin kehittymisessä.</a:t>
            </a:r>
          </a:p>
        </p:txBody>
      </p:sp>
      <p:sp>
        <p:nvSpPr>
          <p:cNvPr id="96" name="Tekstiruutu 95">
            <a:extLst>
              <a:ext uri="{FF2B5EF4-FFF2-40B4-BE49-F238E27FC236}">
                <a16:creationId xmlns:a16="http://schemas.microsoft.com/office/drawing/2014/main" id="{77C41A67-40A3-EF52-57EA-DF7DE3F4CCC2}"/>
              </a:ext>
            </a:extLst>
          </p:cNvPr>
          <p:cNvSpPr txBox="1"/>
          <p:nvPr/>
        </p:nvSpPr>
        <p:spPr>
          <a:xfrm>
            <a:off x="9814042" y="5181437"/>
            <a:ext cx="23779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URAOHJAAJA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Tukee ja ohjaa työllistymisessä sekä työelämään siirtymisessä opintojen eri vaiheissa. Valmentaa työnhaussa sekä oman osaamisen ja vahvuuksien tunnistamisessa.</a:t>
            </a:r>
          </a:p>
        </p:txBody>
      </p:sp>
      <p:sp>
        <p:nvSpPr>
          <p:cNvPr id="97" name="Tekstiruutu 96">
            <a:extLst>
              <a:ext uri="{FF2B5EF4-FFF2-40B4-BE49-F238E27FC236}">
                <a16:creationId xmlns:a16="http://schemas.microsoft.com/office/drawing/2014/main" id="{82823056-C859-9A7D-20CA-3EE21C184550}"/>
              </a:ext>
            </a:extLst>
          </p:cNvPr>
          <p:cNvSpPr txBox="1"/>
          <p:nvPr/>
        </p:nvSpPr>
        <p:spPr>
          <a:xfrm>
            <a:off x="9814042" y="5955160"/>
            <a:ext cx="224363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OPISKELUHUOLTO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Edistää, ylläpitää ja luo opiskelijoiden sekä koko opiskeluyhteisön hyvinvointia (mm. opiskeluterveydenhuolto, kuraattori ja psykologi).</a:t>
            </a:r>
          </a:p>
        </p:txBody>
      </p:sp>
      <p:pic>
        <p:nvPicPr>
          <p:cNvPr id="98" name="Kuva 97">
            <a:extLst>
              <a:ext uri="{FF2B5EF4-FFF2-40B4-BE49-F238E27FC236}">
                <a16:creationId xmlns:a16="http://schemas.microsoft.com/office/drawing/2014/main" id="{E7498ECE-7262-4C39-857A-D3A60C5E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" y="19024"/>
            <a:ext cx="2842158" cy="1055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Kuva 98">
            <a:extLst>
              <a:ext uri="{FF2B5EF4-FFF2-40B4-BE49-F238E27FC236}">
                <a16:creationId xmlns:a16="http://schemas.microsoft.com/office/drawing/2014/main" id="{BAC9A1AA-19D5-4A1A-B084-105BBE3A0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501" y="155903"/>
            <a:ext cx="676446" cy="6544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2" name="Ryhmä 101">
            <a:extLst>
              <a:ext uri="{FF2B5EF4-FFF2-40B4-BE49-F238E27FC236}">
                <a16:creationId xmlns:a16="http://schemas.microsoft.com/office/drawing/2014/main" id="{62D8E581-8999-AE63-FE3E-6091F0AC9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27246" y="2621142"/>
            <a:ext cx="920040" cy="506531"/>
            <a:chOff x="1727246" y="2621142"/>
            <a:chExt cx="920040" cy="506531"/>
          </a:xfrm>
        </p:grpSpPr>
        <p:pic>
          <p:nvPicPr>
            <p:cNvPr id="68" name="Kuva 67">
              <a:extLst>
                <a:ext uri="{FF2B5EF4-FFF2-40B4-BE49-F238E27FC236}">
                  <a16:creationId xmlns:a16="http://schemas.microsoft.com/office/drawing/2014/main" id="{A12A943F-D271-C859-431A-9890D4B7A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727246" y="2621142"/>
              <a:ext cx="913565" cy="506531"/>
            </a:xfrm>
            <a:prstGeom prst="rect">
              <a:avLst/>
            </a:prstGeom>
          </p:spPr>
        </p:pic>
        <p:sp>
          <p:nvSpPr>
            <p:cNvPr id="100" name="Tekstiruutu 99">
              <a:extLst>
                <a:ext uri="{FF2B5EF4-FFF2-40B4-BE49-F238E27FC236}">
                  <a16:creationId xmlns:a16="http://schemas.microsoft.com/office/drawing/2014/main" id="{726DEEE6-74B4-D98B-48AD-027C5DCA71EA}"/>
                </a:ext>
              </a:extLst>
            </p:cNvPr>
            <p:cNvSpPr txBox="1"/>
            <p:nvPr/>
          </p:nvSpPr>
          <p:spPr>
            <a:xfrm>
              <a:off x="1733721" y="2626584"/>
              <a:ext cx="91356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Nivelvaiheen tiedonsiirto</a:t>
              </a:r>
            </a:p>
          </p:txBody>
        </p:sp>
      </p:grpSp>
      <p:grpSp>
        <p:nvGrpSpPr>
          <p:cNvPr id="117" name="Ryhmä 116">
            <a:extLst>
              <a:ext uri="{FF2B5EF4-FFF2-40B4-BE49-F238E27FC236}">
                <a16:creationId xmlns:a16="http://schemas.microsoft.com/office/drawing/2014/main" id="{7E375E6E-8B6B-EB3C-F66F-637DCA36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16237" y="3462404"/>
            <a:ext cx="930141" cy="434170"/>
            <a:chOff x="1716237" y="3462404"/>
            <a:chExt cx="930141" cy="434170"/>
          </a:xfrm>
        </p:grpSpPr>
        <p:pic>
          <p:nvPicPr>
            <p:cNvPr id="60" name="Kuva 59">
              <a:extLst>
                <a:ext uri="{FF2B5EF4-FFF2-40B4-BE49-F238E27FC236}">
                  <a16:creationId xmlns:a16="http://schemas.microsoft.com/office/drawing/2014/main" id="{1C3145D4-1096-6FA5-0FDE-EA57E072C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1738094" y="3462404"/>
              <a:ext cx="886429" cy="434170"/>
            </a:xfrm>
            <a:prstGeom prst="rect">
              <a:avLst/>
            </a:prstGeom>
          </p:spPr>
        </p:pic>
        <p:sp>
          <p:nvSpPr>
            <p:cNvPr id="101" name="Tekstiruutu 100">
              <a:extLst>
                <a:ext uri="{FF2B5EF4-FFF2-40B4-BE49-F238E27FC236}">
                  <a16:creationId xmlns:a16="http://schemas.microsoft.com/office/drawing/2014/main" id="{93EBA4D6-FD63-7FDB-4ABC-0BD5666F338C}"/>
                </a:ext>
              </a:extLst>
            </p:cNvPr>
            <p:cNvSpPr txBox="1"/>
            <p:nvPr/>
          </p:nvSpPr>
          <p:spPr>
            <a:xfrm>
              <a:off x="1716237" y="3481098"/>
              <a:ext cx="93014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Oppivelvollisuus</a:t>
              </a:r>
            </a:p>
          </p:txBody>
        </p:sp>
      </p:grpSp>
      <p:pic>
        <p:nvPicPr>
          <p:cNvPr id="48" name="Kuva 47">
            <a:extLst>
              <a:ext uri="{FF2B5EF4-FFF2-40B4-BE49-F238E27FC236}">
                <a16:creationId xmlns:a16="http://schemas.microsoft.com/office/drawing/2014/main" id="{49870C2A-09D7-48E9-7FFF-4F8F0BF68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467831" y="2611658"/>
            <a:ext cx="414457" cy="807550"/>
          </a:xfrm>
          <a:prstGeom prst="rect">
            <a:avLst/>
          </a:prstGeom>
        </p:spPr>
      </p:pic>
      <p:grpSp>
        <p:nvGrpSpPr>
          <p:cNvPr id="116" name="Ryhmä 115">
            <a:extLst>
              <a:ext uri="{FF2B5EF4-FFF2-40B4-BE49-F238E27FC236}">
                <a16:creationId xmlns:a16="http://schemas.microsoft.com/office/drawing/2014/main" id="{84C1F5D0-F9F8-9845-2D79-3D102F8E0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3921" y="2718763"/>
            <a:ext cx="788632" cy="542712"/>
            <a:chOff x="3313921" y="2718763"/>
            <a:chExt cx="788632" cy="542712"/>
          </a:xfrm>
        </p:grpSpPr>
        <p:pic>
          <p:nvPicPr>
            <p:cNvPr id="56" name="Kuva 55">
              <a:extLst>
                <a:ext uri="{FF2B5EF4-FFF2-40B4-BE49-F238E27FC236}">
                  <a16:creationId xmlns:a16="http://schemas.microsoft.com/office/drawing/2014/main" id="{EC12A87D-8064-6729-84D1-1F1B2ACFB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3346597" y="2718763"/>
              <a:ext cx="714570" cy="542712"/>
            </a:xfrm>
            <a:prstGeom prst="rect">
              <a:avLst/>
            </a:prstGeom>
          </p:spPr>
        </p:pic>
        <p:sp>
          <p:nvSpPr>
            <p:cNvPr id="103" name="Tekstiruutu 102">
              <a:extLst>
                <a:ext uri="{FF2B5EF4-FFF2-40B4-BE49-F238E27FC236}">
                  <a16:creationId xmlns:a16="http://schemas.microsoft.com/office/drawing/2014/main" id="{B0995E94-975A-42D7-FF4A-DC7DB1F6EEC8}"/>
                </a:ext>
              </a:extLst>
            </p:cNvPr>
            <p:cNvSpPr txBox="1"/>
            <p:nvPr/>
          </p:nvSpPr>
          <p:spPr>
            <a:xfrm>
              <a:off x="3313921" y="2739785"/>
              <a:ext cx="78863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Hyvä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aloitus</a:t>
              </a:r>
            </a:p>
          </p:txBody>
        </p:sp>
      </p:grpSp>
      <p:grpSp>
        <p:nvGrpSpPr>
          <p:cNvPr id="115" name="Ryhmä 114">
            <a:extLst>
              <a:ext uri="{FF2B5EF4-FFF2-40B4-BE49-F238E27FC236}">
                <a16:creationId xmlns:a16="http://schemas.microsoft.com/office/drawing/2014/main" id="{997DD981-D529-2543-A53B-3E849AC3C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2099" y="3469940"/>
            <a:ext cx="890552" cy="434170"/>
            <a:chOff x="3752099" y="3469940"/>
            <a:chExt cx="890552" cy="434170"/>
          </a:xfrm>
        </p:grpSpPr>
        <p:pic>
          <p:nvPicPr>
            <p:cNvPr id="62" name="Kuva 61">
              <a:extLst>
                <a:ext uri="{FF2B5EF4-FFF2-40B4-BE49-F238E27FC236}">
                  <a16:creationId xmlns:a16="http://schemas.microsoft.com/office/drawing/2014/main" id="{3C4FF600-748E-415E-3A59-18FE6C75F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3756222" y="3469940"/>
              <a:ext cx="886429" cy="434170"/>
            </a:xfrm>
            <a:prstGeom prst="rect">
              <a:avLst/>
            </a:prstGeom>
          </p:spPr>
        </p:pic>
        <p:sp>
          <p:nvSpPr>
            <p:cNvPr id="104" name="Tekstiruutu 103">
              <a:extLst>
                <a:ext uri="{FF2B5EF4-FFF2-40B4-BE49-F238E27FC236}">
                  <a16:creationId xmlns:a16="http://schemas.microsoft.com/office/drawing/2014/main" id="{57639D64-AE86-D40F-77FB-700C3F1AB18D}"/>
                </a:ext>
              </a:extLst>
            </p:cNvPr>
            <p:cNvSpPr txBox="1"/>
            <p:nvPr/>
          </p:nvSpPr>
          <p:spPr>
            <a:xfrm>
              <a:off x="3752099" y="3492305"/>
              <a:ext cx="87977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Erityinen tuki</a:t>
              </a:r>
            </a:p>
          </p:txBody>
        </p:sp>
      </p:grpSp>
      <p:grpSp>
        <p:nvGrpSpPr>
          <p:cNvPr id="114" name="Ryhmä 113">
            <a:extLst>
              <a:ext uri="{FF2B5EF4-FFF2-40B4-BE49-F238E27FC236}">
                <a16:creationId xmlns:a16="http://schemas.microsoft.com/office/drawing/2014/main" id="{894AA620-E777-53B9-5670-59A34E41B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83531" y="2943868"/>
            <a:ext cx="1130649" cy="434169"/>
            <a:chOff x="4183531" y="2943868"/>
            <a:chExt cx="1130649" cy="434169"/>
          </a:xfrm>
        </p:grpSpPr>
        <p:pic>
          <p:nvPicPr>
            <p:cNvPr id="58" name="Kuva 57">
              <a:extLst>
                <a:ext uri="{FF2B5EF4-FFF2-40B4-BE49-F238E27FC236}">
                  <a16:creationId xmlns:a16="http://schemas.microsoft.com/office/drawing/2014/main" id="{DAC1F39B-E3B2-8212-0E32-AB79D1E32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4183531" y="2943868"/>
              <a:ext cx="1130649" cy="434169"/>
            </a:xfrm>
            <a:prstGeom prst="rect">
              <a:avLst/>
            </a:prstGeom>
          </p:spPr>
        </p:pic>
        <p:sp>
          <p:nvSpPr>
            <p:cNvPr id="105" name="Tekstiruutu 104">
              <a:extLst>
                <a:ext uri="{FF2B5EF4-FFF2-40B4-BE49-F238E27FC236}">
                  <a16:creationId xmlns:a16="http://schemas.microsoft.com/office/drawing/2014/main" id="{00F90521-F3D4-83E8-FC33-40BC0035DE22}"/>
                </a:ext>
              </a:extLst>
            </p:cNvPr>
            <p:cNvSpPr txBox="1"/>
            <p:nvPr/>
          </p:nvSpPr>
          <p:spPr>
            <a:xfrm>
              <a:off x="4218426" y="2962780"/>
              <a:ext cx="10744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Ohjauksen työkalut</a:t>
              </a:r>
            </a:p>
          </p:txBody>
        </p:sp>
      </p:grpSp>
      <p:grpSp>
        <p:nvGrpSpPr>
          <p:cNvPr id="113" name="Ryhmä 112">
            <a:extLst>
              <a:ext uri="{FF2B5EF4-FFF2-40B4-BE49-F238E27FC236}">
                <a16:creationId xmlns:a16="http://schemas.microsoft.com/office/drawing/2014/main" id="{303DC26E-81DA-6111-B4B3-0A7E96757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70208" y="3392879"/>
            <a:ext cx="841203" cy="515576"/>
            <a:chOff x="5470208" y="3392879"/>
            <a:chExt cx="841203" cy="515576"/>
          </a:xfrm>
        </p:grpSpPr>
        <p:pic>
          <p:nvPicPr>
            <p:cNvPr id="64" name="Kuva 63">
              <a:extLst>
                <a:ext uri="{FF2B5EF4-FFF2-40B4-BE49-F238E27FC236}">
                  <a16:creationId xmlns:a16="http://schemas.microsoft.com/office/drawing/2014/main" id="{486408B9-BDB1-CF71-FEDA-8F6BC962B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5470208" y="3392879"/>
              <a:ext cx="841203" cy="515576"/>
            </a:xfrm>
            <a:prstGeom prst="rect">
              <a:avLst/>
            </a:prstGeom>
          </p:spPr>
        </p:pic>
        <p:sp>
          <p:nvSpPr>
            <p:cNvPr id="106" name="Tekstiruutu 105">
              <a:extLst>
                <a:ext uri="{FF2B5EF4-FFF2-40B4-BE49-F238E27FC236}">
                  <a16:creationId xmlns:a16="http://schemas.microsoft.com/office/drawing/2014/main" id="{363E016F-1E6F-834B-E98E-84EFF5F10EA4}"/>
                </a:ext>
              </a:extLst>
            </p:cNvPr>
            <p:cNvSpPr txBox="1"/>
            <p:nvPr/>
          </p:nvSpPr>
          <p:spPr>
            <a:xfrm>
              <a:off x="5509007" y="3396999"/>
              <a:ext cx="75799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Teknologia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ohjauksessa</a:t>
              </a:r>
            </a:p>
          </p:txBody>
        </p:sp>
      </p:grpSp>
      <p:grpSp>
        <p:nvGrpSpPr>
          <p:cNvPr id="112" name="Ryhmä 111">
            <a:extLst>
              <a:ext uri="{FF2B5EF4-FFF2-40B4-BE49-F238E27FC236}">
                <a16:creationId xmlns:a16="http://schemas.microsoft.com/office/drawing/2014/main" id="{5FE5508F-FA81-4459-638B-50B62FEE8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60699" y="3288938"/>
            <a:ext cx="795977" cy="633164"/>
            <a:chOff x="6860699" y="3288938"/>
            <a:chExt cx="795977" cy="633164"/>
          </a:xfrm>
        </p:grpSpPr>
        <p:pic>
          <p:nvPicPr>
            <p:cNvPr id="66" name="Kuva 65">
              <a:extLst>
                <a:ext uri="{FF2B5EF4-FFF2-40B4-BE49-F238E27FC236}">
                  <a16:creationId xmlns:a16="http://schemas.microsoft.com/office/drawing/2014/main" id="{A00AFF07-5286-D961-FD8B-B327957C5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6860699" y="3288938"/>
              <a:ext cx="795977" cy="633164"/>
            </a:xfrm>
            <a:prstGeom prst="rect">
              <a:avLst/>
            </a:prstGeom>
          </p:spPr>
        </p:pic>
        <p:sp>
          <p:nvSpPr>
            <p:cNvPr id="107" name="Tekstiruutu 106">
              <a:extLst>
                <a:ext uri="{FF2B5EF4-FFF2-40B4-BE49-F238E27FC236}">
                  <a16:creationId xmlns:a16="http://schemas.microsoft.com/office/drawing/2014/main" id="{E6A5CEA3-B49E-9E5A-8344-333FBBE000DF}"/>
                </a:ext>
              </a:extLst>
            </p:cNvPr>
            <p:cNvSpPr txBox="1"/>
            <p:nvPr/>
          </p:nvSpPr>
          <p:spPr>
            <a:xfrm>
              <a:off x="6871126" y="3297384"/>
              <a:ext cx="7855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Maahan-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muuttajien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ohjaus</a:t>
              </a:r>
            </a:p>
          </p:txBody>
        </p:sp>
      </p:grpSp>
      <p:grpSp>
        <p:nvGrpSpPr>
          <p:cNvPr id="111" name="Ryhmä 110">
            <a:extLst>
              <a:ext uri="{FF2B5EF4-FFF2-40B4-BE49-F238E27FC236}">
                <a16:creationId xmlns:a16="http://schemas.microsoft.com/office/drawing/2014/main" id="{2C1B286B-4407-2118-7538-6AA95B94B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84303" y="2788014"/>
            <a:ext cx="886429" cy="434170"/>
            <a:chOff x="7584303" y="2788014"/>
            <a:chExt cx="886429" cy="434170"/>
          </a:xfrm>
        </p:grpSpPr>
        <p:pic>
          <p:nvPicPr>
            <p:cNvPr id="69" name="Kuva 68">
              <a:extLst>
                <a:ext uri="{FF2B5EF4-FFF2-40B4-BE49-F238E27FC236}">
                  <a16:creationId xmlns:a16="http://schemas.microsoft.com/office/drawing/2014/main" id="{8D5F10B8-F9DE-FBFC-277E-FCC159FBD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7584303" y="2788014"/>
              <a:ext cx="886429" cy="434170"/>
            </a:xfrm>
            <a:prstGeom prst="rect">
              <a:avLst/>
            </a:prstGeom>
          </p:spPr>
        </p:pic>
        <p:sp>
          <p:nvSpPr>
            <p:cNvPr id="108" name="Tekstiruutu 107">
              <a:extLst>
                <a:ext uri="{FF2B5EF4-FFF2-40B4-BE49-F238E27FC236}">
                  <a16:creationId xmlns:a16="http://schemas.microsoft.com/office/drawing/2014/main" id="{198FC8DF-ED4F-C537-887B-582F3882B4C4}"/>
                </a:ext>
              </a:extLst>
            </p:cNvPr>
            <p:cNvSpPr txBox="1"/>
            <p:nvPr/>
          </p:nvSpPr>
          <p:spPr>
            <a:xfrm>
              <a:off x="7584303" y="2810817"/>
              <a:ext cx="88642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Urasuunnittelu</a:t>
              </a:r>
            </a:p>
          </p:txBody>
        </p:sp>
      </p:grpSp>
      <p:grpSp>
        <p:nvGrpSpPr>
          <p:cNvPr id="110" name="Ryhmä 109">
            <a:extLst>
              <a:ext uri="{FF2B5EF4-FFF2-40B4-BE49-F238E27FC236}">
                <a16:creationId xmlns:a16="http://schemas.microsoft.com/office/drawing/2014/main" id="{264FD5F4-6D4B-0092-3A60-D3FFDBF21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2950" y="2762168"/>
            <a:ext cx="931655" cy="506530"/>
            <a:chOff x="8822950" y="2762168"/>
            <a:chExt cx="931655" cy="506530"/>
          </a:xfrm>
        </p:grpSpPr>
        <p:pic>
          <p:nvPicPr>
            <p:cNvPr id="54" name="Kuva 53">
              <a:extLst>
                <a:ext uri="{FF2B5EF4-FFF2-40B4-BE49-F238E27FC236}">
                  <a16:creationId xmlns:a16="http://schemas.microsoft.com/office/drawing/2014/main" id="{FC577F6B-518E-27AD-AD4A-0663D8831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8822950" y="2762168"/>
              <a:ext cx="931655" cy="506530"/>
            </a:xfrm>
            <a:prstGeom prst="rect">
              <a:avLst/>
            </a:prstGeom>
          </p:spPr>
        </p:pic>
        <p:sp>
          <p:nvSpPr>
            <p:cNvPr id="109" name="Tekstiruutu 108">
              <a:extLst>
                <a:ext uri="{FF2B5EF4-FFF2-40B4-BE49-F238E27FC236}">
                  <a16:creationId xmlns:a16="http://schemas.microsoft.com/office/drawing/2014/main" id="{3FD91540-C9ED-D411-ED56-2278B277E004}"/>
                </a:ext>
              </a:extLst>
            </p:cNvPr>
            <p:cNvSpPr txBox="1"/>
            <p:nvPr/>
          </p:nvSpPr>
          <p:spPr>
            <a:xfrm>
              <a:off x="8855334" y="2767619"/>
              <a:ext cx="88258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Päättövaiheen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ohjaus</a:t>
              </a:r>
            </a:p>
          </p:txBody>
        </p:sp>
      </p:grpSp>
      <p:pic>
        <p:nvPicPr>
          <p:cNvPr id="37" name="Kuva 36">
            <a:extLst>
              <a:ext uri="{FF2B5EF4-FFF2-40B4-BE49-F238E27FC236}">
                <a16:creationId xmlns:a16="http://schemas.microsoft.com/office/drawing/2014/main" id="{C84C47B6-8231-6904-120C-9D528F51E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795668" y="3050630"/>
            <a:ext cx="253163" cy="813190"/>
          </a:xfrm>
          <a:prstGeom prst="rect">
            <a:avLst/>
          </a:prstGeom>
        </p:spPr>
      </p:pic>
      <p:pic>
        <p:nvPicPr>
          <p:cNvPr id="38" name="Kuva 37">
            <a:extLst>
              <a:ext uri="{FF2B5EF4-FFF2-40B4-BE49-F238E27FC236}">
                <a16:creationId xmlns:a16="http://schemas.microsoft.com/office/drawing/2014/main" id="{0BE35096-41A9-9972-34F2-7D8E17D3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86590" y="3050629"/>
            <a:ext cx="299193" cy="813191"/>
          </a:xfrm>
          <a:prstGeom prst="rect">
            <a:avLst/>
          </a:prstGeom>
        </p:spPr>
      </p:pic>
      <p:pic>
        <p:nvPicPr>
          <p:cNvPr id="39" name="Kuva 38">
            <a:extLst>
              <a:ext uri="{FF2B5EF4-FFF2-40B4-BE49-F238E27FC236}">
                <a16:creationId xmlns:a16="http://schemas.microsoft.com/office/drawing/2014/main" id="{90AF9EC9-BC35-9E17-6319-E8F23F83E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04082" y="3078339"/>
            <a:ext cx="253163" cy="805519"/>
          </a:xfrm>
          <a:prstGeom prst="rect">
            <a:avLst/>
          </a:prstGeom>
        </p:spPr>
      </p:pic>
      <p:pic>
        <p:nvPicPr>
          <p:cNvPr id="36" name="Kuva 35">
            <a:extLst>
              <a:ext uri="{FF2B5EF4-FFF2-40B4-BE49-F238E27FC236}">
                <a16:creationId xmlns:a16="http://schemas.microsoft.com/office/drawing/2014/main" id="{511BD7C9-DE81-7239-4F77-BA1E77B21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602171" y="3094386"/>
            <a:ext cx="253163" cy="81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16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DDE8FA89778C3489E42AB1061597E4E" ma:contentTypeVersion="12" ma:contentTypeDescription="Luo uusi asiakirja." ma:contentTypeScope="" ma:versionID="2798497566c1680615f0a2522ab002a0">
  <xsd:schema xmlns:xsd="http://www.w3.org/2001/XMLSchema" xmlns:xs="http://www.w3.org/2001/XMLSchema" xmlns:p="http://schemas.microsoft.com/office/2006/metadata/properties" xmlns:ns2="d9b0b91e-4d6a-454e-b2eb-eb1372144128" xmlns:ns3="a70b18e8-4740-4937-82be-59b8ea58d6a9" targetNamespace="http://schemas.microsoft.com/office/2006/metadata/properties" ma:root="true" ma:fieldsID="430a21783912e7e0c7e840e1c6722e0c" ns2:_="" ns3:_="">
    <xsd:import namespace="d9b0b91e-4d6a-454e-b2eb-eb1372144128"/>
    <xsd:import namespace="a70b18e8-4740-4937-82be-59b8ea58d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0b91e-4d6a-454e-b2eb-eb1372144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b18e8-4740-4937-82be-59b8ea58d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8CF85F-CB5D-4B56-A121-46A61A426184}">
  <ds:schemaRefs>
    <ds:schemaRef ds:uri="http://schemas.microsoft.com/office/infopath/2007/PartnerControls"/>
    <ds:schemaRef ds:uri="a70b18e8-4740-4937-82be-59b8ea58d6a9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d9b0b91e-4d6a-454e-b2eb-eb1372144128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703F938-BE68-4833-BC6E-A4D59ADDF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0b91e-4d6a-454e-b2eb-eb1372144128"/>
    <ds:schemaRef ds:uri="a70b18e8-4740-4937-82be-59b8ea58d6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456FD0-F7D9-4F36-9F79-0FD2F7CD7E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210</Words>
  <Application>Microsoft Office PowerPoint</Application>
  <PresentationFormat>Laajakuva</PresentationFormat>
  <Paragraphs>49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Vilna Orrenmaa</dc:creator>
  <cp:lastModifiedBy>Nelly Laaksonen</cp:lastModifiedBy>
  <cp:revision>4</cp:revision>
  <dcterms:created xsi:type="dcterms:W3CDTF">2022-05-02T09:02:01Z</dcterms:created>
  <dcterms:modified xsi:type="dcterms:W3CDTF">2022-05-06T10:47:07Z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0x0101000DDE8FA89778C3489E42AB1061597E4E</vt:lpwstr>
  </property>
</Properties>
</file>